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13.xml" ContentType="application/vnd.openxmlformats-officedocument.presentationml.tags+xml"/>
  <Override PartName="/ppt/notesSlides/notesSlide1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146" r:id="rId1"/>
    <p:sldMasterId id="2147485164" r:id="rId2"/>
  </p:sldMasterIdLst>
  <p:notesMasterIdLst>
    <p:notesMasterId r:id="rId5"/>
  </p:notesMasterIdLst>
  <p:handoutMasterIdLst>
    <p:handoutMasterId r:id="rId6"/>
  </p:handoutMasterIdLst>
  <p:sldIdLst>
    <p:sldId id="329" r:id="rId3"/>
    <p:sldId id="330" r:id="rId4"/>
  </p:sldIdLst>
  <p:sldSz cx="10477500" cy="5883275"/>
  <p:notesSz cx="6794500" cy="9931400"/>
  <p:custDataLst>
    <p:tags r:id="rId7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sz="1200" kern="1200">
        <a:solidFill>
          <a:srgbClr val="464646"/>
        </a:solidFill>
        <a:latin typeface="Arial" charset="0"/>
        <a:ea typeface="+mn-ea"/>
        <a:cs typeface="Arial" charset="0"/>
      </a:defRPr>
    </a:lvl1pPr>
    <a:lvl2pPr marL="473245" indent="1649" algn="l" rtl="0" fontAlgn="base">
      <a:spcBef>
        <a:spcPct val="50000"/>
      </a:spcBef>
      <a:spcAft>
        <a:spcPct val="0"/>
      </a:spcAft>
      <a:defRPr sz="1200" kern="1200">
        <a:solidFill>
          <a:srgbClr val="464646"/>
        </a:solidFill>
        <a:latin typeface="Arial" charset="0"/>
        <a:ea typeface="+mn-ea"/>
        <a:cs typeface="Arial" charset="0"/>
      </a:defRPr>
    </a:lvl2pPr>
    <a:lvl3pPr marL="948139" indent="1649" algn="l" rtl="0" fontAlgn="base">
      <a:spcBef>
        <a:spcPct val="50000"/>
      </a:spcBef>
      <a:spcAft>
        <a:spcPct val="0"/>
      </a:spcAft>
      <a:defRPr sz="1200" kern="1200">
        <a:solidFill>
          <a:srgbClr val="464646"/>
        </a:solidFill>
        <a:latin typeface="Arial" charset="0"/>
        <a:ea typeface="+mn-ea"/>
        <a:cs typeface="Arial" charset="0"/>
      </a:defRPr>
    </a:lvl3pPr>
    <a:lvl4pPr marL="1423033" indent="1649" algn="l" rtl="0" fontAlgn="base">
      <a:spcBef>
        <a:spcPct val="50000"/>
      </a:spcBef>
      <a:spcAft>
        <a:spcPct val="0"/>
      </a:spcAft>
      <a:defRPr sz="1200" kern="1200">
        <a:solidFill>
          <a:srgbClr val="464646"/>
        </a:solidFill>
        <a:latin typeface="Arial" charset="0"/>
        <a:ea typeface="+mn-ea"/>
        <a:cs typeface="Arial" charset="0"/>
      </a:defRPr>
    </a:lvl4pPr>
    <a:lvl5pPr marL="1897926" indent="1649" algn="l" rtl="0" fontAlgn="base">
      <a:spcBef>
        <a:spcPct val="50000"/>
      </a:spcBef>
      <a:spcAft>
        <a:spcPct val="0"/>
      </a:spcAft>
      <a:defRPr sz="1200" kern="1200">
        <a:solidFill>
          <a:srgbClr val="464646"/>
        </a:solidFill>
        <a:latin typeface="Arial" charset="0"/>
        <a:ea typeface="+mn-ea"/>
        <a:cs typeface="Arial" charset="0"/>
      </a:defRPr>
    </a:lvl5pPr>
    <a:lvl6pPr marL="2374468" algn="l" defTabSz="949787" rtl="0" eaLnBrk="1" latinLnBrk="0" hangingPunct="1">
      <a:defRPr sz="1200" kern="1200">
        <a:solidFill>
          <a:srgbClr val="464646"/>
        </a:solidFill>
        <a:latin typeface="Arial" charset="0"/>
        <a:ea typeface="+mn-ea"/>
        <a:cs typeface="Arial" charset="0"/>
      </a:defRPr>
    </a:lvl6pPr>
    <a:lvl7pPr marL="2849362" algn="l" defTabSz="949787" rtl="0" eaLnBrk="1" latinLnBrk="0" hangingPunct="1">
      <a:defRPr sz="1200" kern="1200">
        <a:solidFill>
          <a:srgbClr val="464646"/>
        </a:solidFill>
        <a:latin typeface="Arial" charset="0"/>
        <a:ea typeface="+mn-ea"/>
        <a:cs typeface="Arial" charset="0"/>
      </a:defRPr>
    </a:lvl7pPr>
    <a:lvl8pPr marL="3324255" algn="l" defTabSz="949787" rtl="0" eaLnBrk="1" latinLnBrk="0" hangingPunct="1">
      <a:defRPr sz="1200" kern="1200">
        <a:solidFill>
          <a:srgbClr val="464646"/>
        </a:solidFill>
        <a:latin typeface="Arial" charset="0"/>
        <a:ea typeface="+mn-ea"/>
        <a:cs typeface="Arial" charset="0"/>
      </a:defRPr>
    </a:lvl8pPr>
    <a:lvl9pPr marL="3799149" algn="l" defTabSz="949787" rtl="0" eaLnBrk="1" latinLnBrk="0" hangingPunct="1">
      <a:defRPr sz="1200" kern="1200">
        <a:solidFill>
          <a:srgbClr val="464646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8D8D"/>
    <a:srgbClr val="F79233"/>
    <a:srgbClr val="464646"/>
    <a:srgbClr val="916A80"/>
    <a:srgbClr val="C0C0C0"/>
    <a:srgbClr val="FF0033"/>
    <a:srgbClr val="000000"/>
    <a:srgbClr val="AEAEAE"/>
    <a:srgbClr val="F06464"/>
    <a:srgbClr val="FFE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6016" autoAdjust="0"/>
  </p:normalViewPr>
  <p:slideViewPr>
    <p:cSldViewPr snapToGrid="0" snapToObjects="1">
      <p:cViewPr>
        <p:scale>
          <a:sx n="125" d="100"/>
          <a:sy n="125" d="100"/>
        </p:scale>
        <p:origin x="-378" y="-114"/>
      </p:cViewPr>
      <p:guideLst>
        <p:guide orient="horz" pos="730"/>
        <p:guide orient="horz" pos="588"/>
        <p:guide orient="horz" pos="312"/>
        <p:guide orient="horz" pos="233"/>
        <p:guide orient="horz" pos="3166"/>
        <p:guide orient="horz" pos="2776"/>
        <p:guide orient="horz" pos="181"/>
        <p:guide orient="horz" pos="3230"/>
        <p:guide pos="3488"/>
        <p:guide pos="6240"/>
        <p:guide pos="366"/>
        <p:guide pos="6599"/>
        <p:guide pos="564"/>
        <p:guide pos="3314"/>
        <p:guide pos="5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732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449809402795427E-2"/>
          <c:y val="4.0926443937891882E-2"/>
          <c:w val="0.93794420076930418"/>
          <c:h val="0.77333215465147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002060">
                <a:alpha val="20000"/>
              </a:srgbClr>
            </a:solidFill>
            <a:ln w="3217">
              <a:noFill/>
              <a:prstDash val="solid"/>
            </a:ln>
            <a:effectLst>
              <a:outerShdw blurRad="101600" dist="26941" dir="1890001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  <a:bevelB w="50800" h="50800"/>
              <a:extrusionClr>
                <a:srgbClr val="000000"/>
              </a:extrusionClr>
            </a:sp3d>
          </c:spPr>
          <c:invertIfNegative val="0"/>
          <c:dLbls>
            <c:delete val="1"/>
          </c:dLbls>
          <c:cat>
            <c:strRef>
              <c:f>(Tabelle1!$A$2:$A$8;Tabelle1!$A$10;Tabelle1!$A$13;Tabelle1!$A$17;Tabelle1!$A$18)</c:f>
              <c:strCache>
                <c:ptCount val="11"/>
                <c:pt idx="0">
                  <c:v>Surfen im 
WWW</c:v>
                </c:pt>
                <c:pt idx="1">
                  <c:v>E-Mails 
senden/
empfangen</c:v>
                </c:pt>
                <c:pt idx="2">
                  <c:v>Online-
Shopping</c:v>
                </c:pt>
                <c:pt idx="3">
                  <c:v>Social  
Communities</c:v>
                </c:pt>
                <c:pt idx="4">
                  <c:v>Videos 
im Internet 
ansehen</c:v>
                </c:pt>
                <c:pt idx="5">
                  <c:v>Online-
Banking</c:v>
                </c:pt>
                <c:pt idx="6">
                  <c:v>Online-
Auktionen</c:v>
                </c:pt>
                <c:pt idx="7">
                  <c:v>News-
groups/ 
Foren</c:v>
                </c:pt>
                <c:pt idx="8">
                  <c:v>Internet-Telefonie </c:v>
                </c:pt>
                <c:pt idx="9">
                  <c:v>Instant 
Messenger</c:v>
                </c:pt>
                <c:pt idx="10">
                  <c:v>Live im Internet 
fernsehen</c:v>
                </c:pt>
              </c:strCache>
            </c:strRef>
          </c:cat>
          <c:val>
            <c:numRef>
              <c:f>(Tabelle1!$B$2:$B$8;Tabelle1!$B$10;Tabelle1!$B$13;Tabelle1!$B$17;Tabelle1!$B$18)</c:f>
              <c:numCache>
                <c:formatCode>####</c:formatCode>
                <c:ptCount val="11"/>
                <c:pt idx="0">
                  <c:v>88</c:v>
                </c:pt>
                <c:pt idx="1">
                  <c:v>91</c:v>
                </c:pt>
                <c:pt idx="2">
                  <c:v>63</c:v>
                </c:pt>
                <c:pt idx="3">
                  <c:v>24</c:v>
                </c:pt>
                <c:pt idx="4">
                  <c:v>33</c:v>
                </c:pt>
                <c:pt idx="5">
                  <c:v>44</c:v>
                </c:pt>
                <c:pt idx="6">
                  <c:v>49</c:v>
                </c:pt>
                <c:pt idx="7">
                  <c:v>22</c:v>
                </c:pt>
                <c:pt idx="8">
                  <c:v>19</c:v>
                </c:pt>
                <c:pt idx="9">
                  <c:v>31</c:v>
                </c:pt>
              </c:numCache>
            </c:numRef>
          </c:val>
        </c:ser>
        <c:ser>
          <c:idx val="2"/>
          <c:order val="1"/>
          <c:tx>
            <c:strRef>
              <c:f>Tabelle1!$C$1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2060">
                <a:alpha val="40000"/>
              </a:srgbClr>
            </a:solidFill>
            <a:effectLst>
              <a:outerShdw blurRad="101600" dist="26941" dir="18900010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  <a:bevelB w="50800" h="50800"/>
              <a:extrusionClr>
                <a:srgbClr val="000000"/>
              </a:extrusionClr>
            </a:sp3d>
          </c:spPr>
          <c:invertIfNegative val="0"/>
          <c:dLbls>
            <c:delete val="1"/>
          </c:dLbls>
          <c:cat>
            <c:strRef>
              <c:f>(Tabelle1!$A$2:$A$8;Tabelle1!$A$10;Tabelle1!$A$13;Tabelle1!$A$17;Tabelle1!$A$18)</c:f>
              <c:strCache>
                <c:ptCount val="11"/>
                <c:pt idx="0">
                  <c:v>Surfen im 
WWW</c:v>
                </c:pt>
                <c:pt idx="1">
                  <c:v>E-Mails 
senden/
empfangen</c:v>
                </c:pt>
                <c:pt idx="2">
                  <c:v>Online-
Shopping</c:v>
                </c:pt>
                <c:pt idx="3">
                  <c:v>Social  
Communities</c:v>
                </c:pt>
                <c:pt idx="4">
                  <c:v>Videos 
im Internet 
ansehen</c:v>
                </c:pt>
                <c:pt idx="5">
                  <c:v>Online-
Banking</c:v>
                </c:pt>
                <c:pt idx="6">
                  <c:v>Online-
Auktionen</c:v>
                </c:pt>
                <c:pt idx="7">
                  <c:v>News-
groups/ 
Foren</c:v>
                </c:pt>
                <c:pt idx="8">
                  <c:v>Internet-Telefonie </c:v>
                </c:pt>
                <c:pt idx="9">
                  <c:v>Instant 
Messenger</c:v>
                </c:pt>
                <c:pt idx="10">
                  <c:v>Live im Internet 
fernsehen</c:v>
                </c:pt>
              </c:strCache>
            </c:strRef>
          </c:cat>
          <c:val>
            <c:numRef>
              <c:f>(Tabelle1!$C$2:$C$8;Tabelle1!$C$10;Tabelle1!$C$13;Tabelle1!$C$17;Tabelle1!$C$18)</c:f>
              <c:numCache>
                <c:formatCode>####</c:formatCode>
                <c:ptCount val="11"/>
                <c:pt idx="0">
                  <c:v>88</c:v>
                </c:pt>
                <c:pt idx="1">
                  <c:v>91</c:v>
                </c:pt>
                <c:pt idx="2">
                  <c:v>61</c:v>
                </c:pt>
                <c:pt idx="3">
                  <c:v>37</c:v>
                </c:pt>
                <c:pt idx="4">
                  <c:v>47</c:v>
                </c:pt>
                <c:pt idx="5">
                  <c:v>47</c:v>
                </c:pt>
                <c:pt idx="6">
                  <c:v>41</c:v>
                </c:pt>
                <c:pt idx="7">
                  <c:v>35</c:v>
                </c:pt>
                <c:pt idx="8">
                  <c:v>22</c:v>
                </c:pt>
                <c:pt idx="9">
                  <c:v>26</c:v>
                </c:pt>
              </c:numCache>
            </c:numRef>
          </c:val>
        </c:ser>
        <c:ser>
          <c:idx val="4"/>
          <c:order val="2"/>
          <c:tx>
            <c:strRef>
              <c:f>Tabelle1!$D$1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2060">
                <a:alpha val="70000"/>
              </a:srgbClr>
            </a:solidFill>
            <a:effectLst>
              <a:outerShdw blurRad="101600" dist="26941" dir="18900010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  <a:bevelB w="50800" h="50800"/>
              <a:extrusionClr>
                <a:srgbClr val="000000"/>
              </a:extrusionClr>
            </a:sp3d>
          </c:spPr>
          <c:invertIfNegative val="0"/>
          <c:dLbls>
            <c:delete val="1"/>
          </c:dLbls>
          <c:cat>
            <c:strRef>
              <c:f>(Tabelle1!$A$2:$A$8;Tabelle1!$A$10;Tabelle1!$A$13;Tabelle1!$A$17;Tabelle1!$A$18)</c:f>
              <c:strCache>
                <c:ptCount val="11"/>
                <c:pt idx="0">
                  <c:v>Surfen im 
WWW</c:v>
                </c:pt>
                <c:pt idx="1">
                  <c:v>E-Mails 
senden/
empfangen</c:v>
                </c:pt>
                <c:pt idx="2">
                  <c:v>Online-
Shopping</c:v>
                </c:pt>
                <c:pt idx="3">
                  <c:v>Social  
Communities</c:v>
                </c:pt>
                <c:pt idx="4">
                  <c:v>Videos 
im Internet 
ansehen</c:v>
                </c:pt>
                <c:pt idx="5">
                  <c:v>Online-
Banking</c:v>
                </c:pt>
                <c:pt idx="6">
                  <c:v>Online-
Auktionen</c:v>
                </c:pt>
                <c:pt idx="7">
                  <c:v>News-
groups/ 
Foren</c:v>
                </c:pt>
                <c:pt idx="8">
                  <c:v>Internet-Telefonie </c:v>
                </c:pt>
                <c:pt idx="9">
                  <c:v>Instant 
Messenger</c:v>
                </c:pt>
                <c:pt idx="10">
                  <c:v>Live im Internet 
fernsehen</c:v>
                </c:pt>
              </c:strCache>
            </c:strRef>
          </c:cat>
          <c:val>
            <c:numRef>
              <c:f>(Tabelle1!$D$2:$D$8;Tabelle1!$D$10;Tabelle1!$D$13;Tabelle1!$D$17;Tabelle1!$D$18)</c:f>
              <c:numCache>
                <c:formatCode>####</c:formatCode>
                <c:ptCount val="11"/>
                <c:pt idx="0">
                  <c:v>89.406541095982021</c:v>
                </c:pt>
                <c:pt idx="1">
                  <c:v>91.597187287675794</c:v>
                </c:pt>
                <c:pt idx="2">
                  <c:v>68.393530457986301</c:v>
                </c:pt>
                <c:pt idx="3">
                  <c:v>55.110636221876845</c:v>
                </c:pt>
                <c:pt idx="4">
                  <c:v>55.408814663907407</c:v>
                </c:pt>
                <c:pt idx="5">
                  <c:v>49.607289545454584</c:v>
                </c:pt>
                <c:pt idx="6">
                  <c:v>48.888734715939322</c:v>
                </c:pt>
                <c:pt idx="7">
                  <c:v>31.863836368051114</c:v>
                </c:pt>
                <c:pt idx="8">
                  <c:v>31.724986746945184</c:v>
                </c:pt>
                <c:pt idx="9">
                  <c:v>18.656265135268814</c:v>
                </c:pt>
                <c:pt idx="10">
                  <c:v>14.451808891153989</c:v>
                </c:pt>
              </c:numCache>
            </c:numRef>
          </c:val>
        </c:ser>
        <c:ser>
          <c:idx val="5"/>
          <c:order val="3"/>
          <c:tx>
            <c:strRef>
              <c:f>Tabelle1!$E$1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/>
            </a:solidFill>
            <a:effectLst>
              <a:outerShdw blurRad="101600" dist="26941" dir="18900010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  <a:bevelB w="50800" h="50800"/>
              <a:extrusionClr>
                <a:srgbClr val="000000"/>
              </a:extrusionClr>
            </a:sp3d>
          </c:spPr>
          <c:invertIfNegative val="0"/>
          <c:dLbls>
            <c:txPr>
              <a:bodyPr/>
              <a:lstStyle/>
              <a:p>
                <a:pPr algn="ctr">
                  <a:defRPr lang="de-DE" sz="1100" b="0" i="0" u="none" strike="noStrike" kern="1200" baseline="0">
                    <a:solidFill>
                      <a:srgbClr val="464646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(Tabelle1!$A$2:$A$8;Tabelle1!$A$10;Tabelle1!$A$13;Tabelle1!$A$17;Tabelle1!$A$18)</c:f>
              <c:strCache>
                <c:ptCount val="11"/>
                <c:pt idx="0">
                  <c:v>Surfen im 
WWW</c:v>
                </c:pt>
                <c:pt idx="1">
                  <c:v>E-Mails 
senden/
empfangen</c:v>
                </c:pt>
                <c:pt idx="2">
                  <c:v>Online-
Shopping</c:v>
                </c:pt>
                <c:pt idx="3">
                  <c:v>Social  
Communities</c:v>
                </c:pt>
                <c:pt idx="4">
                  <c:v>Videos 
im Internet 
ansehen</c:v>
                </c:pt>
                <c:pt idx="5">
                  <c:v>Online-
Banking</c:v>
                </c:pt>
                <c:pt idx="6">
                  <c:v>Online-
Auktionen</c:v>
                </c:pt>
                <c:pt idx="7">
                  <c:v>News-
groups/ 
Foren</c:v>
                </c:pt>
                <c:pt idx="8">
                  <c:v>Internet-Telefonie </c:v>
                </c:pt>
                <c:pt idx="9">
                  <c:v>Instant 
Messenger</c:v>
                </c:pt>
                <c:pt idx="10">
                  <c:v>Live im Internet 
fernsehen</c:v>
                </c:pt>
              </c:strCache>
            </c:strRef>
          </c:cat>
          <c:val>
            <c:numRef>
              <c:f>(Tabelle1!$E$2:$E$8;Tabelle1!$E$10;Tabelle1!$E$13;Tabelle1!$E$17;Tabelle1!$E$18)</c:f>
              <c:numCache>
                <c:formatCode>####</c:formatCode>
                <c:ptCount val="11"/>
                <c:pt idx="0">
                  <c:v>90.968637797179113</c:v>
                </c:pt>
                <c:pt idx="1">
                  <c:v>89.213664375964399</c:v>
                </c:pt>
                <c:pt idx="2">
                  <c:v>69.846094914171005</c:v>
                </c:pt>
                <c:pt idx="3">
                  <c:v>58.77641228364314</c:v>
                </c:pt>
                <c:pt idx="4">
                  <c:v>56.034474088287084</c:v>
                </c:pt>
                <c:pt idx="5">
                  <c:v>49.429681445681922</c:v>
                </c:pt>
                <c:pt idx="6">
                  <c:v>48.597304866015754</c:v>
                </c:pt>
                <c:pt idx="7">
                  <c:v>44.58883942667152</c:v>
                </c:pt>
                <c:pt idx="8">
                  <c:v>31.28127535267517</c:v>
                </c:pt>
                <c:pt idx="9">
                  <c:v>18.719918802113344</c:v>
                </c:pt>
                <c:pt idx="10">
                  <c:v>16.058888010442828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9542528"/>
        <c:axId val="229634816"/>
      </c:barChart>
      <c:catAx>
        <c:axId val="22954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651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29634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9634816"/>
        <c:scaling>
          <c:orientation val="minMax"/>
        </c:scaling>
        <c:delete val="0"/>
        <c:axPos val="l"/>
        <c:majorGridlines>
          <c:spPr>
            <a:ln w="3217">
              <a:solidFill>
                <a:srgbClr val="8D8D8D"/>
              </a:solidFill>
              <a:prstDash val="sysDash"/>
            </a:ln>
          </c:spPr>
        </c:majorGridlines>
        <c:numFmt formatCode="####" sourceLinked="1"/>
        <c:majorTickMark val="out"/>
        <c:minorTickMark val="none"/>
        <c:tickLblPos val="nextTo"/>
        <c:spPr>
          <a:ln w="9651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8D8D8D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29542528"/>
        <c:crosses val="autoZero"/>
        <c:crossBetween val="between"/>
      </c:valAx>
      <c:spPr>
        <a:noFill/>
        <a:ln w="25737">
          <a:noFill/>
        </a:ln>
      </c:spPr>
    </c:plotArea>
    <c:legend>
      <c:legendPos val="r"/>
      <c:layout>
        <c:manualLayout>
          <c:xMode val="edge"/>
          <c:yMode val="edge"/>
          <c:x val="0.66630860319880181"/>
          <c:y val="0.11763261749458544"/>
          <c:w val="0.30536565222549333"/>
          <c:h val="0.1071563247857851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217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96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8765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230F290-9357-4C21-8B6F-2C4D97A6F5AF}" type="datetimeFigureOut">
              <a:rPr lang="de-DE"/>
              <a:pPr/>
              <a:t>08.11.2016</a:t>
            </a:fld>
            <a:endParaRPr lang="de-DE"/>
          </a:p>
        </p:txBody>
      </p:sp>
      <p:sp>
        <p:nvSpPr>
          <p:cNvPr id="696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3563"/>
            <a:ext cx="295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96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53563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474FC86B-0E48-4619-AAEA-8A56223D28F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419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77F1272-DD52-4C25-A8DB-853F0670EBDA}" type="datetimeFigureOut">
              <a:rPr lang="de-DE"/>
              <a:pPr/>
              <a:t>08.11.2016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6294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56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9ADE2C7-A655-4B79-8F95-75EEB167FF8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609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7489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4978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42468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9957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374468" algn="l" defTabSz="9497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49362" algn="l" defTabSz="9497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24255" algn="l" defTabSz="9497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99149" algn="l" defTabSz="9497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E2C7-A655-4B79-8F95-75EEB167FF8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944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E2C7-A655-4B79-8F95-75EEB167FF8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90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image" Target="../media/image1.emf"/><Relationship Id="rId26" Type="http://schemas.openxmlformats.org/officeDocument/2006/relationships/image" Target="../media/image11.png"/><Relationship Id="rId3" Type="http://schemas.openxmlformats.org/officeDocument/2006/relationships/tags" Target="../tags/tag10.xml"/><Relationship Id="rId21" Type="http://schemas.openxmlformats.org/officeDocument/2006/relationships/image" Target="../media/image2.pn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oleObject" Target="../embeddings/oleObject2.bin"/><Relationship Id="rId25" Type="http://schemas.openxmlformats.org/officeDocument/2006/relationships/image" Target="../media/image10.png"/><Relationship Id="rId2" Type="http://schemas.openxmlformats.org/officeDocument/2006/relationships/tags" Target="../tags/tag9.xml"/><Relationship Id="rId16" Type="http://schemas.openxmlformats.org/officeDocument/2006/relationships/slideMaster" Target="../slideMasters/slideMaster1.xml"/><Relationship Id="rId20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image" Target="../media/image9.png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image" Target="../media/image8.png"/><Relationship Id="rId10" Type="http://schemas.openxmlformats.org/officeDocument/2006/relationships/tags" Target="../tags/tag17.xml"/><Relationship Id="rId19" Type="http://schemas.openxmlformats.org/officeDocument/2006/relationships/image" Target="../media/image5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image" Target="../media/image7.png"/><Relationship Id="rId27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tags" Target="../tags/tag47.xml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34" Type="http://schemas.openxmlformats.org/officeDocument/2006/relationships/image" Target="../media/image16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tags" Target="../tags/tag46.xml"/><Relationship Id="rId33" Type="http://schemas.openxmlformats.org/officeDocument/2006/relationships/image" Target="../media/image15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image" Target="../media/image14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slideMaster" Target="../slideMasters/slideMaster1.xml"/><Relationship Id="rId36" Type="http://schemas.openxmlformats.org/officeDocument/2006/relationships/image" Target="../media/image18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image" Target="../media/image13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tags" Target="../tags/tag48.xml"/><Relationship Id="rId30" Type="http://schemas.openxmlformats.org/officeDocument/2006/relationships/image" Target="../media/image1.emf"/><Relationship Id="rId35" Type="http://schemas.openxmlformats.org/officeDocument/2006/relationships/image" Target="../media/image1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34" Type="http://schemas.openxmlformats.org/officeDocument/2006/relationships/image" Target="../media/image15.pn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33" Type="http://schemas.openxmlformats.org/officeDocument/2006/relationships/image" Target="../media/image14.png"/><Relationship Id="rId38" Type="http://schemas.openxmlformats.org/officeDocument/2006/relationships/image" Target="../media/image19.png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tags" Target="../tags/tag75.xml"/><Relationship Id="rId36" Type="http://schemas.openxmlformats.org/officeDocument/2006/relationships/image" Target="../media/image17.png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31" Type="http://schemas.openxmlformats.org/officeDocument/2006/relationships/image" Target="../media/image1.emf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tags" Target="../tags/tag74.xml"/><Relationship Id="rId30" Type="http://schemas.openxmlformats.org/officeDocument/2006/relationships/oleObject" Target="../embeddings/oleObject4.bin"/><Relationship Id="rId35" Type="http://schemas.openxmlformats.org/officeDocument/2006/relationships/image" Target="../media/image1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tags" Target="../tags/tag100.xml"/><Relationship Id="rId3" Type="http://schemas.openxmlformats.org/officeDocument/2006/relationships/tags" Target="../tags/tag77.xml"/><Relationship Id="rId21" Type="http://schemas.openxmlformats.org/officeDocument/2006/relationships/tags" Target="../tags/tag95.xml"/><Relationship Id="rId34" Type="http://schemas.openxmlformats.org/officeDocument/2006/relationships/image" Target="../media/image15.png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33" Type="http://schemas.openxmlformats.org/officeDocument/2006/relationships/image" Target="../media/image14.png"/><Relationship Id="rId38" Type="http://schemas.openxmlformats.org/officeDocument/2006/relationships/image" Target="../media/image20.png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29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36" Type="http://schemas.openxmlformats.org/officeDocument/2006/relationships/image" Target="../media/image17.png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31" Type="http://schemas.openxmlformats.org/officeDocument/2006/relationships/image" Target="../media/image1.emf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tags" Target="../tags/tag101.xml"/><Relationship Id="rId30" Type="http://schemas.openxmlformats.org/officeDocument/2006/relationships/oleObject" Target="../embeddings/oleObject5.bin"/><Relationship Id="rId35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3" Type="http://schemas.openxmlformats.org/officeDocument/2006/relationships/tags" Target="../tags/tag104.xml"/><Relationship Id="rId21" Type="http://schemas.openxmlformats.org/officeDocument/2006/relationships/tags" Target="../tags/tag122.xml"/><Relationship Id="rId34" Type="http://schemas.openxmlformats.org/officeDocument/2006/relationships/image" Target="../media/image15.png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33" Type="http://schemas.openxmlformats.org/officeDocument/2006/relationships/image" Target="../media/image14.png"/><Relationship Id="rId38" Type="http://schemas.openxmlformats.org/officeDocument/2006/relationships/image" Target="../media/image21.png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tags" Target="../tags/tag121.xml"/><Relationship Id="rId29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36" Type="http://schemas.openxmlformats.org/officeDocument/2006/relationships/image" Target="../media/image17.png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31" Type="http://schemas.openxmlformats.org/officeDocument/2006/relationships/image" Target="../media/image1.emf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oleObject" Target="../embeddings/oleObject6.bin"/><Relationship Id="rId35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tags" Target="../tags/tag154.xml"/><Relationship Id="rId3" Type="http://schemas.openxmlformats.org/officeDocument/2006/relationships/tags" Target="../tags/tag131.xml"/><Relationship Id="rId21" Type="http://schemas.openxmlformats.org/officeDocument/2006/relationships/tags" Target="../tags/tag149.xml"/><Relationship Id="rId34" Type="http://schemas.openxmlformats.org/officeDocument/2006/relationships/image" Target="../media/image15.png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tags" Target="../tags/tag153.xml"/><Relationship Id="rId33" Type="http://schemas.openxmlformats.org/officeDocument/2006/relationships/image" Target="../media/image14.png"/><Relationship Id="rId38" Type="http://schemas.openxmlformats.org/officeDocument/2006/relationships/image" Target="../media/image22.png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29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tags" Target="../tags/tag152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tags" Target="../tags/tag151.xml"/><Relationship Id="rId28" Type="http://schemas.openxmlformats.org/officeDocument/2006/relationships/tags" Target="../tags/tag156.xml"/><Relationship Id="rId36" Type="http://schemas.openxmlformats.org/officeDocument/2006/relationships/image" Target="../media/image17.png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31" Type="http://schemas.openxmlformats.org/officeDocument/2006/relationships/image" Target="../media/image1.emf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tags" Target="../tags/tag150.xml"/><Relationship Id="rId27" Type="http://schemas.openxmlformats.org/officeDocument/2006/relationships/tags" Target="../tags/tag155.xml"/><Relationship Id="rId30" Type="http://schemas.openxmlformats.org/officeDocument/2006/relationships/oleObject" Target="../embeddings/oleObject7.bin"/><Relationship Id="rId35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3" Type="http://schemas.openxmlformats.org/officeDocument/2006/relationships/tags" Target="../tags/tag158.xml"/><Relationship Id="rId21" Type="http://schemas.openxmlformats.org/officeDocument/2006/relationships/tags" Target="../tags/tag176.xml"/><Relationship Id="rId34" Type="http://schemas.openxmlformats.org/officeDocument/2006/relationships/image" Target="../media/image15.png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image" Target="../media/image14.png"/><Relationship Id="rId38" Type="http://schemas.openxmlformats.org/officeDocument/2006/relationships/image" Target="../media/image23.png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image" Target="../media/image17.png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image" Target="../media/image1.emf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oleObject" Target="../embeddings/oleObject8.bin"/><Relationship Id="rId35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26" Type="http://schemas.openxmlformats.org/officeDocument/2006/relationships/tags" Target="../tags/tag208.xml"/><Relationship Id="rId3" Type="http://schemas.openxmlformats.org/officeDocument/2006/relationships/tags" Target="../tags/tag185.xml"/><Relationship Id="rId21" Type="http://schemas.openxmlformats.org/officeDocument/2006/relationships/tags" Target="../tags/tag203.xml"/><Relationship Id="rId34" Type="http://schemas.openxmlformats.org/officeDocument/2006/relationships/image" Target="../media/image15.png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tags" Target="../tags/tag207.xml"/><Relationship Id="rId33" Type="http://schemas.openxmlformats.org/officeDocument/2006/relationships/image" Target="../media/image14.png"/><Relationship Id="rId38" Type="http://schemas.openxmlformats.org/officeDocument/2006/relationships/image" Target="../media/image24.png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0" Type="http://schemas.openxmlformats.org/officeDocument/2006/relationships/tags" Target="../tags/tag202.xml"/><Relationship Id="rId29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tags" Target="../tags/tag206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23" Type="http://schemas.openxmlformats.org/officeDocument/2006/relationships/tags" Target="../tags/tag205.xml"/><Relationship Id="rId28" Type="http://schemas.openxmlformats.org/officeDocument/2006/relationships/tags" Target="../tags/tag210.xml"/><Relationship Id="rId36" Type="http://schemas.openxmlformats.org/officeDocument/2006/relationships/image" Target="../media/image17.png"/><Relationship Id="rId10" Type="http://schemas.openxmlformats.org/officeDocument/2006/relationships/tags" Target="../tags/tag192.xml"/><Relationship Id="rId19" Type="http://schemas.openxmlformats.org/officeDocument/2006/relationships/tags" Target="../tags/tag201.xml"/><Relationship Id="rId31" Type="http://schemas.openxmlformats.org/officeDocument/2006/relationships/image" Target="../media/image1.emf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tags" Target="../tags/tag204.xml"/><Relationship Id="rId27" Type="http://schemas.openxmlformats.org/officeDocument/2006/relationships/tags" Target="../tags/tag209.xml"/><Relationship Id="rId30" Type="http://schemas.openxmlformats.org/officeDocument/2006/relationships/oleObject" Target="../embeddings/oleObject9.bin"/><Relationship Id="rId35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4252185"/>
              </p:ext>
            </p:extLst>
          </p:nvPr>
        </p:nvGraphicFramePr>
        <p:xfrm>
          <a:off x="1651" y="1648"/>
          <a:ext cx="1649" cy="1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1" name="think-cell Folie" r:id="rId17" imgW="270" imgH="270" progId="TCLayout.ActiveDocument.1">
                  <p:embed/>
                </p:oleObj>
              </mc:Choice>
              <mc:Fallback>
                <p:oleObj name="think-cell Foli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51" y="1648"/>
                        <a:ext cx="1649" cy="1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0" name="Inhaltsplatzhalter 11"/>
          <p:cNvSpPr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578445" y="1032870"/>
            <a:ext cx="3152287" cy="17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40000"/>
              </a:spcBef>
              <a:buClr>
                <a:srgbClr val="E00000"/>
              </a:buClr>
            </a:pPr>
            <a:r>
              <a:rPr lang="de-DE" sz="1100" dirty="0">
                <a:latin typeface="Arial" pitchFamily="34" charset="0"/>
                <a:cs typeface="Arial" pitchFamily="34" charset="0"/>
              </a:rPr>
              <a:t>Ein Unternehmen der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ProSiebenSat.1 </a:t>
            </a:r>
            <a:r>
              <a:rPr lang="de-DE" sz="1100" dirty="0">
                <a:latin typeface="Arial" pitchFamily="34" charset="0"/>
                <a:cs typeface="Arial" pitchFamily="34" charset="0"/>
              </a:rPr>
              <a:t>Media AG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 userDrawn="1">
            <p:ph type="ctrTitle" sz="quarter"/>
            <p:custDataLst>
              <p:tags r:id="rId4"/>
            </p:custDataLst>
          </p:nvPr>
        </p:nvSpPr>
        <p:spPr>
          <a:xfrm>
            <a:off x="1356643" y="3488213"/>
            <a:ext cx="6108237" cy="9579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lnSpc>
                <a:spcPct val="100000"/>
              </a:lnSpc>
              <a:spcAft>
                <a:spcPct val="0"/>
              </a:spcAft>
              <a:defRPr sz="3000" smtClean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113672" name="Rectangle 8"/>
          <p:cNvSpPr>
            <a:spLocks noGrp="1" noChangeArrowheads="1"/>
          </p:cNvSpPr>
          <p:nvPr userDrawn="1">
            <p:ph type="subTitle" sz="quarter" idx="1"/>
            <p:custDataLst>
              <p:tags r:id="rId5"/>
            </p:custDataLst>
          </p:nvPr>
        </p:nvSpPr>
        <p:spPr>
          <a:xfrm>
            <a:off x="1356643" y="4558603"/>
            <a:ext cx="6108237" cy="2308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buFontTx/>
              <a:buNone/>
              <a:defRPr sz="1500" smtClean="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  <p:custDataLst>
              <p:tags r:id="rId6"/>
            </p:custDataLst>
          </p:nvPr>
        </p:nvSpPr>
        <p:spPr>
          <a:xfrm>
            <a:off x="1356643" y="3248766"/>
            <a:ext cx="4065489" cy="175627"/>
          </a:xfrm>
        </p:spPr>
        <p:txBody>
          <a:bodyPr anchor="b"/>
          <a:lstStyle>
            <a:lvl1pPr>
              <a:lnSpc>
                <a:spcPct val="100000"/>
              </a:lnSpc>
              <a:defRPr sz="1100"/>
            </a:lvl1pPr>
          </a:lstStyle>
          <a:p>
            <a:pPr lvl="0"/>
            <a:r>
              <a:rPr lang="de-DE" dirty="0" smtClean="0"/>
              <a:t>Ort, Datum</a:t>
            </a:r>
            <a:endParaRPr lang="en-GB" dirty="0"/>
          </a:p>
        </p:txBody>
      </p:sp>
      <p:pic>
        <p:nvPicPr>
          <p:cNvPr id="23" name="Grafik 6" descr="SevenOne_Logo.png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8072" y="265818"/>
            <a:ext cx="1483780" cy="41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71M_Claim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33966" y="288665"/>
            <a:ext cx="1406431" cy="13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fik 5" descr="Bottom_Media.png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5358297"/>
            <a:ext cx="10475914" cy="52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uppieren 25"/>
          <p:cNvGrpSpPr/>
          <p:nvPr userDrawn="1">
            <p:custDataLst>
              <p:tags r:id="rId10"/>
            </p:custDataLst>
          </p:nvPr>
        </p:nvGrpSpPr>
        <p:grpSpPr>
          <a:xfrm>
            <a:off x="1356643" y="5597462"/>
            <a:ext cx="3527835" cy="216000"/>
            <a:chOff x="1077618" y="6514307"/>
            <a:chExt cx="3527835" cy="216000"/>
          </a:xfrm>
        </p:grpSpPr>
        <p:cxnSp>
          <p:nvCxnSpPr>
            <p:cNvPr id="27" name="Gerade Verbindung 26"/>
            <p:cNvCxnSpPr/>
            <p:nvPr userDrawn="1">
              <p:custDataLst>
                <p:tags r:id="rId11"/>
              </p:custDataLst>
            </p:nvPr>
          </p:nvCxnSpPr>
          <p:spPr>
            <a:xfrm>
              <a:off x="1418615" y="6514307"/>
              <a:ext cx="0" cy="2160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>
              <p:custDataLst>
                <p:tags r:id="rId12"/>
              </p:custDataLst>
            </p:nvPr>
          </p:nvCxnSpPr>
          <p:spPr>
            <a:xfrm>
              <a:off x="1899535" y="6514307"/>
              <a:ext cx="0" cy="2160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>
              <p:custDataLst>
                <p:tags r:id="rId13"/>
              </p:custDataLst>
            </p:nvPr>
          </p:nvCxnSpPr>
          <p:spPr>
            <a:xfrm>
              <a:off x="2436962" y="6514307"/>
              <a:ext cx="0" cy="2160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>
              <p:custDataLst>
                <p:tags r:id="rId14"/>
              </p:custDataLst>
            </p:nvPr>
          </p:nvCxnSpPr>
          <p:spPr>
            <a:xfrm>
              <a:off x="3228112" y="6514307"/>
              <a:ext cx="0" cy="2160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>
              <p:custDataLst>
                <p:tags r:id="rId15"/>
              </p:custDataLst>
            </p:nvPr>
          </p:nvCxnSpPr>
          <p:spPr>
            <a:xfrm>
              <a:off x="4071658" y="6514307"/>
              <a:ext cx="0" cy="2160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Grafik 32"/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5945" y="6564706"/>
              <a:ext cx="379508" cy="117273"/>
            </a:xfrm>
            <a:prstGeom prst="rect">
              <a:avLst/>
            </a:prstGeom>
          </p:spPr>
        </p:pic>
        <p:pic>
          <p:nvPicPr>
            <p:cNvPr id="34" name="Grafik 33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9109" y="6550307"/>
              <a:ext cx="521552" cy="144000"/>
            </a:xfrm>
            <a:prstGeom prst="rect">
              <a:avLst/>
            </a:prstGeom>
          </p:spPr>
        </p:pic>
        <p:pic>
          <p:nvPicPr>
            <p:cNvPr id="35" name="Grafik 34"/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7960" y="6559886"/>
              <a:ext cx="469156" cy="105795"/>
            </a:xfrm>
            <a:prstGeom prst="rect">
              <a:avLst/>
            </a:prstGeom>
          </p:spPr>
        </p:pic>
        <p:pic>
          <p:nvPicPr>
            <p:cNvPr id="36" name="Grafik 35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0533" y="6550307"/>
              <a:ext cx="215432" cy="144000"/>
            </a:xfrm>
            <a:prstGeom prst="rect">
              <a:avLst/>
            </a:prstGeom>
          </p:spPr>
        </p:pic>
        <p:pic>
          <p:nvPicPr>
            <p:cNvPr id="37" name="Grafik 36"/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9612" y="6541305"/>
              <a:ext cx="158926" cy="162002"/>
            </a:xfrm>
            <a:prstGeom prst="rect">
              <a:avLst/>
            </a:prstGeom>
          </p:spPr>
        </p:pic>
        <p:pic>
          <p:nvPicPr>
            <p:cNvPr id="38" name="Grafik 37"/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7618" y="6532307"/>
              <a:ext cx="18000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1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Line 102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574808" y="5402082"/>
            <a:ext cx="9324247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708" tIns="52354" rIns="104708" bIns="52354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07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lgeseite Inhalt Logos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19" y="1026849"/>
            <a:ext cx="9891162" cy="43745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78672" y="1288331"/>
            <a:ext cx="8480228" cy="111569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Line 120"/>
          <p:cNvSpPr>
            <a:spLocks noChangeShapeType="1"/>
          </p:cNvSpPr>
          <p:nvPr userDrawn="1"/>
        </p:nvSpPr>
        <p:spPr bwMode="auto">
          <a:xfrm flipH="1">
            <a:off x="1545131" y="5574349"/>
            <a:ext cx="2381" cy="241727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de-DE" sz="1000">
              <a:solidFill>
                <a:srgbClr val="8D8D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1569456" y="5579135"/>
            <a:ext cx="715394" cy="24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0" bIns="45716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fld id="{BC579D93-F68C-43CC-88D3-4656DCEA18C4}" type="slidenum">
              <a:rPr lang="de-DE" smtClean="0">
                <a:solidFill>
                  <a:srgbClr val="8D8D8D"/>
                </a:solidFill>
              </a:rPr>
              <a:pPr algn="l">
                <a:defRPr/>
              </a:pPr>
              <a:t>‹Nr.›</a:t>
            </a:fld>
            <a:endParaRPr lang="de-DE" dirty="0">
              <a:solidFill>
                <a:srgbClr val="8D8D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6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M Senderlogos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865851" y="1288333"/>
            <a:ext cx="8478407" cy="111569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9004102" y="5640459"/>
            <a:ext cx="203582" cy="12311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41655D-2E81-40A0-8C02-5E2EE3E3B0D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8" name="Datumsplatzhalter 4"/>
          <p:cNvSpPr>
            <a:spLocks noGrp="1"/>
          </p:cNvSpPr>
          <p:nvPr>
            <p:ph type="dt" sz="half" idx="11"/>
          </p:nvPr>
        </p:nvSpPr>
        <p:spPr>
          <a:xfrm>
            <a:off x="8361695" y="5640132"/>
            <a:ext cx="595115" cy="123766"/>
          </a:xfrm>
          <a:prstGeom prst="rect">
            <a:avLst/>
          </a:prstGeom>
        </p:spPr>
        <p:txBody>
          <a:bodyPr lIns="104708" tIns="52354" rIns="104708" bIns="52354"/>
          <a:lstStyle>
            <a:lvl1pPr>
              <a:defRPr/>
            </a:lvl1pPr>
          </a:lstStyle>
          <a:p>
            <a:fld id="{D577CCAB-29A9-4DFD-9456-77DF01D26854}" type="datetime1">
              <a:rPr lang="de-DE"/>
              <a:pPr/>
              <a:t>08.11.2016</a:t>
            </a:fld>
            <a:endParaRPr lang="de-DE" dirty="0"/>
          </a:p>
        </p:txBody>
      </p:sp>
      <p:pic>
        <p:nvPicPr>
          <p:cNvPr id="19" name="Grafik 6" descr="SevenOne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2986" y="5580940"/>
            <a:ext cx="831286" cy="22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at_logo-grau_174_174_17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7622" y="354657"/>
            <a:ext cx="200091" cy="20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K1_WB_RGB_Grau_174_174_17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843" y="365719"/>
            <a:ext cx="254661" cy="17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7535023" y="347280"/>
            <a:ext cx="0" cy="208364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de-DE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7864264" y="347280"/>
            <a:ext cx="0" cy="208364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de-DE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8275361" y="347280"/>
            <a:ext cx="0" cy="208364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de-DE"/>
          </a:p>
        </p:txBody>
      </p:sp>
      <p:pic>
        <p:nvPicPr>
          <p:cNvPr id="13" name="Picture 14" descr="sixx_grau_174_174_17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1753" y="387848"/>
            <a:ext cx="491133" cy="11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7611421" y="360188"/>
            <a:ext cx="174625" cy="180705"/>
            <a:chOff x="947" y="4121"/>
            <a:chExt cx="130" cy="132"/>
          </a:xfrm>
        </p:grpSpPr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947" y="4121"/>
              <a:ext cx="130" cy="36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947" y="4164"/>
              <a:ext cx="130" cy="89"/>
            </a:xfrm>
            <a:custGeom>
              <a:avLst/>
              <a:gdLst>
                <a:gd name="T0" fmla="*/ 130 w 594"/>
                <a:gd name="T1" fmla="*/ 0 h 410"/>
                <a:gd name="T2" fmla="*/ 130 w 594"/>
                <a:gd name="T3" fmla="*/ 89 h 410"/>
                <a:gd name="T4" fmla="*/ 0 w 594"/>
                <a:gd name="T5" fmla="*/ 89 h 410"/>
                <a:gd name="T6" fmla="*/ 0 w 594"/>
                <a:gd name="T7" fmla="*/ 89 h 410"/>
                <a:gd name="T8" fmla="*/ 3 w 594"/>
                <a:gd name="T9" fmla="*/ 82 h 410"/>
                <a:gd name="T10" fmla="*/ 7 w 594"/>
                <a:gd name="T11" fmla="*/ 74 h 410"/>
                <a:gd name="T12" fmla="*/ 13 w 594"/>
                <a:gd name="T13" fmla="*/ 64 h 410"/>
                <a:gd name="T14" fmla="*/ 17 w 594"/>
                <a:gd name="T15" fmla="*/ 59 h 410"/>
                <a:gd name="T16" fmla="*/ 21 w 594"/>
                <a:gd name="T17" fmla="*/ 53 h 410"/>
                <a:gd name="T18" fmla="*/ 26 w 594"/>
                <a:gd name="T19" fmla="*/ 48 h 410"/>
                <a:gd name="T20" fmla="*/ 31 w 594"/>
                <a:gd name="T21" fmla="*/ 42 h 410"/>
                <a:gd name="T22" fmla="*/ 37 w 594"/>
                <a:gd name="T23" fmla="*/ 36 h 410"/>
                <a:gd name="T24" fmla="*/ 43 w 594"/>
                <a:gd name="T25" fmla="*/ 31 h 410"/>
                <a:gd name="T26" fmla="*/ 50 w 594"/>
                <a:gd name="T27" fmla="*/ 26 h 410"/>
                <a:gd name="T28" fmla="*/ 58 w 594"/>
                <a:gd name="T29" fmla="*/ 20 h 410"/>
                <a:gd name="T30" fmla="*/ 58 w 594"/>
                <a:gd name="T31" fmla="*/ 20 h 410"/>
                <a:gd name="T32" fmla="*/ 65 w 594"/>
                <a:gd name="T33" fmla="*/ 16 h 410"/>
                <a:gd name="T34" fmla="*/ 72 w 594"/>
                <a:gd name="T35" fmla="*/ 13 h 410"/>
                <a:gd name="T36" fmla="*/ 79 w 594"/>
                <a:gd name="T37" fmla="*/ 10 h 410"/>
                <a:gd name="T38" fmla="*/ 86 w 594"/>
                <a:gd name="T39" fmla="*/ 7 h 410"/>
                <a:gd name="T40" fmla="*/ 92 w 594"/>
                <a:gd name="T41" fmla="*/ 5 h 410"/>
                <a:gd name="T42" fmla="*/ 98 w 594"/>
                <a:gd name="T43" fmla="*/ 3 h 410"/>
                <a:gd name="T44" fmla="*/ 109 w 594"/>
                <a:gd name="T45" fmla="*/ 1 h 410"/>
                <a:gd name="T46" fmla="*/ 118 w 594"/>
                <a:gd name="T47" fmla="*/ 0 h 410"/>
                <a:gd name="T48" fmla="*/ 124 w 594"/>
                <a:gd name="T49" fmla="*/ 0 h 410"/>
                <a:gd name="T50" fmla="*/ 130 w 594"/>
                <a:gd name="T51" fmla="*/ 0 h 410"/>
                <a:gd name="T52" fmla="*/ 130 w 594"/>
                <a:gd name="T53" fmla="*/ 0 h 4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94"/>
                <a:gd name="T82" fmla="*/ 0 h 410"/>
                <a:gd name="T83" fmla="*/ 594 w 594"/>
                <a:gd name="T84" fmla="*/ 410 h 41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94" h="410">
                  <a:moveTo>
                    <a:pt x="594" y="2"/>
                  </a:moveTo>
                  <a:lnTo>
                    <a:pt x="594" y="410"/>
                  </a:lnTo>
                  <a:lnTo>
                    <a:pt x="0" y="410"/>
                  </a:lnTo>
                  <a:lnTo>
                    <a:pt x="14" y="376"/>
                  </a:lnTo>
                  <a:lnTo>
                    <a:pt x="34" y="340"/>
                  </a:lnTo>
                  <a:lnTo>
                    <a:pt x="60" y="296"/>
                  </a:lnTo>
                  <a:lnTo>
                    <a:pt x="78" y="272"/>
                  </a:lnTo>
                  <a:lnTo>
                    <a:pt x="96" y="246"/>
                  </a:lnTo>
                  <a:lnTo>
                    <a:pt x="118" y="220"/>
                  </a:lnTo>
                  <a:lnTo>
                    <a:pt x="142" y="194"/>
                  </a:lnTo>
                  <a:lnTo>
                    <a:pt x="168" y="166"/>
                  </a:lnTo>
                  <a:lnTo>
                    <a:pt x="198" y="142"/>
                  </a:lnTo>
                  <a:lnTo>
                    <a:pt x="230" y="118"/>
                  </a:lnTo>
                  <a:lnTo>
                    <a:pt x="264" y="94"/>
                  </a:lnTo>
                  <a:lnTo>
                    <a:pt x="298" y="74"/>
                  </a:lnTo>
                  <a:lnTo>
                    <a:pt x="330" y="58"/>
                  </a:lnTo>
                  <a:lnTo>
                    <a:pt x="362" y="44"/>
                  </a:lnTo>
                  <a:lnTo>
                    <a:pt x="392" y="32"/>
                  </a:lnTo>
                  <a:lnTo>
                    <a:pt x="422" y="24"/>
                  </a:lnTo>
                  <a:lnTo>
                    <a:pt x="448" y="16"/>
                  </a:lnTo>
                  <a:lnTo>
                    <a:pt x="498" y="6"/>
                  </a:lnTo>
                  <a:lnTo>
                    <a:pt x="538" y="2"/>
                  </a:lnTo>
                  <a:lnTo>
                    <a:pt x="568" y="0"/>
                  </a:lnTo>
                  <a:lnTo>
                    <a:pt x="594" y="2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518" y="377800"/>
            <a:ext cx="562949" cy="155514"/>
          </a:xfrm>
          <a:prstGeom prst="rect">
            <a:avLst/>
          </a:prstGeom>
        </p:spPr>
      </p:pic>
      <p:sp>
        <p:nvSpPr>
          <p:cNvPr id="30" name="Line 122"/>
          <p:cNvSpPr>
            <a:spLocks noChangeShapeType="1"/>
          </p:cNvSpPr>
          <p:nvPr userDrawn="1"/>
        </p:nvSpPr>
        <p:spPr bwMode="auto">
          <a:xfrm>
            <a:off x="8911687" y="347281"/>
            <a:ext cx="0" cy="209233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de-DE" sz="800">
              <a:solidFill>
                <a:srgbClr val="8D8D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682488"/>
            <a:ext cx="5210270" cy="538609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1923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92360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92360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E423966D-10DD-44CC-9294-5804979844A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>
          <a:xfrm>
            <a:off x="8029113" y="5600007"/>
            <a:ext cx="927695" cy="1838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84999-87CB-44AB-B4F0-C0C9A0B02A84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892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Grafik 6" descr="Hea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6" name="Grafik 5" descr="Bottom_Medi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0" name="Inhaltsplatzhalter 11"/>
          <p:cNvSpPr>
            <a:spLocks/>
          </p:cNvSpPr>
          <p:nvPr/>
        </p:nvSpPr>
        <p:spPr bwMode="auto">
          <a:xfrm>
            <a:off x="578445" y="1067706"/>
            <a:ext cx="303288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40000"/>
              </a:spcBef>
              <a:buClr>
                <a:srgbClr val="E00000"/>
              </a:buClr>
            </a:pPr>
            <a:r>
              <a:rPr lang="de-DE" sz="1100">
                <a:latin typeface="Arial" pitchFamily="34" charset="0"/>
                <a:cs typeface="Arial" pitchFamily="34" charset="0"/>
              </a:rPr>
              <a:t>Ein Unternehmen der ProSiebenSat.1 Media AG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226013" y="2292044"/>
            <a:ext cx="5791729" cy="92333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3000" smtClean="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26013" y="3336580"/>
            <a:ext cx="5791729" cy="230832"/>
          </a:xfrm>
        </p:spPr>
        <p:txBody>
          <a:bodyPr/>
          <a:lstStyle>
            <a:lvl1pPr marL="0" indent="0">
              <a:buFontTx/>
              <a:buNone/>
              <a:defRPr sz="1500" smtClean="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113688" name="Picture 24" descr="RZ_71_Media_RGB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160" y="311868"/>
            <a:ext cx="1833563" cy="33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89" name="Picture 25" descr="RZ_71_Claim_RGB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8226" y="314592"/>
            <a:ext cx="1477036" cy="10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5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3578B997-8E9F-4F25-823A-BE3F6A61A30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39C55149-C502-4D53-9E12-F121D79F0866}" type="datetime1">
              <a:rPr lang="de-DE"/>
              <a:pPr/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09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56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2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0F45071F-C067-4038-92AF-A0FA3F9871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6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19CC9-58E0-44F7-BB20-5D4E1A3D35DD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08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56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2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0F45071F-C067-4038-92AF-A0FA3F9871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6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19CC9-58E0-44F7-BB20-5D4E1A3D35DD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32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56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35D810A5-FC59-49DC-B02F-2FDCBBBC9C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03B968-AFA6-4997-B382-31F4F6C1B267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652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3875" y="1372764"/>
            <a:ext cx="9429750" cy="1320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7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1103879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7" name="think-cell Folie" r:id="rId29" imgW="270" imgH="270" progId="TCLayout.ActiveDocument.1">
                  <p:embed/>
                </p:oleObj>
              </mc:Choice>
              <mc:Fallback>
                <p:oleObj name="think-cell Folie" r:id="rId2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7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8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19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0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1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2"/>
              </p:custDataLst>
            </p:nvPr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>
            <p:custDataLst>
              <p:tags r:id="rId16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7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040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625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329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981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055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817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6101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077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088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04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Sat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6987871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6" name="think-cell Folie" r:id="rId30" imgW="270" imgH="270" progId="TCLayout.ActiveDocument.1">
                  <p:embed/>
                </p:oleObj>
              </mc:Choice>
              <mc:Fallback>
                <p:oleObj name="think-cell Foli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8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9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20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1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2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fik 36"/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574" y="362744"/>
            <a:ext cx="163717" cy="163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2" name="Gerade Verbindung 51"/>
          <p:cNvCxnSpPr/>
          <p:nvPr userDrawn="1">
            <p:custDataLst>
              <p:tags r:id="rId16"/>
            </p:custDataLst>
          </p:nvPr>
        </p:nvCxnSpPr>
        <p:spPr>
          <a:xfrm>
            <a:off x="9687849" y="367076"/>
            <a:ext cx="0" cy="1548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>
            <p:custDataLst>
              <p:tags r:id="rId17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33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689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401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927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156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520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519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685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632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58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8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4908636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1" name="think-cell Folie" r:id="rId30" imgW="270" imgH="270" progId="TCLayout.ActiveDocument.1">
                  <p:embed/>
                </p:oleObj>
              </mc:Choice>
              <mc:Fallback>
                <p:oleObj name="think-cell Foli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8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9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20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1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2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fik 39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257" y="369889"/>
            <a:ext cx="149213" cy="151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2" name="Gerade Verbindung 51"/>
          <p:cNvCxnSpPr/>
          <p:nvPr userDrawn="1">
            <p:custDataLst>
              <p:tags r:id="rId16"/>
            </p:custDataLst>
          </p:nvPr>
        </p:nvCxnSpPr>
        <p:spPr>
          <a:xfrm>
            <a:off x="9687849" y="367076"/>
            <a:ext cx="0" cy="1548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>
            <p:custDataLst>
              <p:tags r:id="rId17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078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Kab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7484658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5" name="think-cell Folie" r:id="rId30" imgW="270" imgH="270" progId="TCLayout.ActiveDocument.1">
                  <p:embed/>
                </p:oleObj>
              </mc:Choice>
              <mc:Fallback>
                <p:oleObj name="think-cell Foli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8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9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20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1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2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fik 37"/>
          <p:cNvPicPr>
            <a:picLocks noChangeAspect="1"/>
          </p:cNvPicPr>
          <p:nvPr userDrawn="1"/>
        </p:nvPicPr>
        <p:blipFill rotWithShape="1"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3027" y="369888"/>
            <a:ext cx="230443" cy="1564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2" name="Gerade Verbindung 51"/>
          <p:cNvCxnSpPr/>
          <p:nvPr userDrawn="1">
            <p:custDataLst>
              <p:tags r:id="rId16"/>
            </p:custDataLst>
          </p:nvPr>
        </p:nvCxnSpPr>
        <p:spPr>
          <a:xfrm>
            <a:off x="9606888" y="367076"/>
            <a:ext cx="0" cy="1548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>
            <p:custDataLst>
              <p:tags r:id="rId17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13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six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669049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9" name="think-cell Folie" r:id="rId30" imgW="270" imgH="270" progId="TCLayout.ActiveDocument.1">
                  <p:embed/>
                </p:oleObj>
              </mc:Choice>
              <mc:Fallback>
                <p:oleObj name="think-cell Foli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8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9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20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1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2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fik 42"/>
          <p:cNvPicPr>
            <a:picLocks noChangeAspect="1"/>
          </p:cNvPicPr>
          <p:nvPr userDrawn="1"/>
        </p:nvPicPr>
        <p:blipFill rotWithShape="1"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7742" y="369888"/>
            <a:ext cx="597693" cy="156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2" name="Gerade Verbindung 71"/>
          <p:cNvCxnSpPr/>
          <p:nvPr userDrawn="1">
            <p:custDataLst>
              <p:tags r:id="rId16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 userDrawn="1">
            <p:custDataLst>
              <p:tags r:id="rId17"/>
            </p:custDataLst>
          </p:nvPr>
        </p:nvCxnSpPr>
        <p:spPr>
          <a:xfrm>
            <a:off x="9256845" y="367076"/>
            <a:ext cx="0" cy="1548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29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My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8952525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3" name="think-cell Folie" r:id="rId30" imgW="270" imgH="270" progId="TCLayout.ActiveDocument.1">
                  <p:embed/>
                </p:oleObj>
              </mc:Choice>
              <mc:Fallback>
                <p:oleObj name="think-cell Foli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8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9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20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1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2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fik 41"/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356" y="364147"/>
            <a:ext cx="578644" cy="1597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2" name="Gerade Verbindung 51"/>
          <p:cNvCxnSpPr/>
          <p:nvPr userDrawn="1">
            <p:custDataLst>
              <p:tags r:id="rId16"/>
            </p:custDataLst>
          </p:nvPr>
        </p:nvCxnSpPr>
        <p:spPr>
          <a:xfrm>
            <a:off x="9256845" y="367076"/>
            <a:ext cx="0" cy="1548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>
            <p:custDataLst>
              <p:tags r:id="rId17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78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Sat.1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5238032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7" name="think-cell Folie" r:id="rId30" imgW="270" imgH="270" progId="TCLayout.ActiveDocument.1">
                  <p:embed/>
                </p:oleObj>
              </mc:Choice>
              <mc:Fallback>
                <p:oleObj name="think-cell Foli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8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9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20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1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2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371" y="375751"/>
            <a:ext cx="443932" cy="137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2" name="Gerade Verbindung 51"/>
          <p:cNvCxnSpPr/>
          <p:nvPr userDrawn="1">
            <p:custDataLst>
              <p:tags r:id="rId16"/>
            </p:custDataLst>
          </p:nvPr>
        </p:nvCxnSpPr>
        <p:spPr>
          <a:xfrm>
            <a:off x="9387811" y="367076"/>
            <a:ext cx="0" cy="1548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>
            <p:custDataLst>
              <p:tags r:id="rId17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162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2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574808" y="5402082"/>
            <a:ext cx="9324247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708" tIns="52354" rIns="104708" bIns="52354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9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tags" Target="../tags/tag8.xml"/><Relationship Id="rId27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965901117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1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5" descr="Bottom_Media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5358297"/>
            <a:ext cx="10475914" cy="52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6" descr="Head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0241"/>
            <a:ext cx="10475914" cy="112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1833525" y="5641598"/>
            <a:ext cx="211597" cy="12772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algn="l">
              <a:defRPr sz="800">
                <a:solidFill>
                  <a:srgbClr val="464646"/>
                </a:solidFill>
              </a:defRPr>
            </a:lvl1pPr>
          </a:lstStyle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78446" y="322050"/>
            <a:ext cx="7869039" cy="27940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889000" y="1241425"/>
            <a:ext cx="9009063" cy="111569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48" y="5596816"/>
            <a:ext cx="883443" cy="21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4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7" r:id="rId1"/>
    <p:sldLayoutId id="2147485149" r:id="rId2"/>
    <p:sldLayoutId id="2147485163" r:id="rId3"/>
    <p:sldLayoutId id="2147485150" r:id="rId4"/>
    <p:sldLayoutId id="2147485151" r:id="rId5"/>
    <p:sldLayoutId id="2147485152" r:id="rId6"/>
    <p:sldLayoutId id="2147485153" r:id="rId7"/>
    <p:sldLayoutId id="2147485154" r:id="rId8"/>
    <p:sldLayoutId id="2147485192" r:id="rId9"/>
    <p:sldLayoutId id="2147485193" r:id="rId10"/>
    <p:sldLayoutId id="2147485195" r:id="rId11"/>
    <p:sldLayoutId id="2147485197" r:id="rId12"/>
    <p:sldLayoutId id="2147485198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lnSpc>
          <a:spcPts val="2100"/>
        </a:lnSpc>
        <a:spcBef>
          <a:spcPct val="0"/>
        </a:spcBef>
        <a:spcAft>
          <a:spcPts val="0"/>
        </a:spcAft>
        <a:defRPr sz="1700" b="1">
          <a:solidFill>
            <a:srgbClr val="46464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30000"/>
        </a:lnSpc>
        <a:spcBef>
          <a:spcPct val="0"/>
        </a:spcBef>
        <a:spcAft>
          <a:spcPct val="80000"/>
        </a:spcAft>
        <a:defRPr sz="1800" b="1">
          <a:solidFill>
            <a:srgbClr val="464646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130000"/>
        </a:lnSpc>
        <a:spcBef>
          <a:spcPct val="0"/>
        </a:spcBef>
        <a:spcAft>
          <a:spcPct val="80000"/>
        </a:spcAft>
        <a:defRPr sz="1800" b="1">
          <a:solidFill>
            <a:srgbClr val="464646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130000"/>
        </a:lnSpc>
        <a:spcBef>
          <a:spcPct val="0"/>
        </a:spcBef>
        <a:spcAft>
          <a:spcPct val="80000"/>
        </a:spcAft>
        <a:defRPr sz="1800" b="1">
          <a:solidFill>
            <a:srgbClr val="464646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130000"/>
        </a:lnSpc>
        <a:spcBef>
          <a:spcPct val="0"/>
        </a:spcBef>
        <a:spcAft>
          <a:spcPct val="80000"/>
        </a:spcAft>
        <a:defRPr sz="1800" b="1">
          <a:solidFill>
            <a:srgbClr val="464646"/>
          </a:solidFill>
          <a:latin typeface="Arial" charset="0"/>
          <a:cs typeface="Arial" charset="0"/>
        </a:defRPr>
      </a:lvl5pPr>
      <a:lvl6pPr marL="474848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charset="0"/>
        </a:defRPr>
      </a:lvl6pPr>
      <a:lvl7pPr marL="949697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charset="0"/>
        </a:defRPr>
      </a:lvl7pPr>
      <a:lvl8pPr marL="1424545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charset="0"/>
        </a:defRPr>
      </a:lvl8pPr>
      <a:lvl9pPr marL="1899393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charset="0"/>
        </a:defRPr>
      </a:lvl9pPr>
    </p:titleStyle>
    <p:bodyStyle>
      <a:lvl1pPr marL="0" indent="0" algn="l" rtl="0" eaLnBrk="1" fontAlgn="base" hangingPunct="1">
        <a:lnSpc>
          <a:spcPts val="1500"/>
        </a:lnSpc>
        <a:spcBef>
          <a:spcPts val="600"/>
        </a:spcBef>
        <a:spcAft>
          <a:spcPct val="0"/>
        </a:spcAft>
        <a:buClr>
          <a:schemeClr val="accent2"/>
        </a:buClr>
        <a:buNone/>
        <a:defRPr sz="1300">
          <a:solidFill>
            <a:srgbClr val="464646"/>
          </a:solidFill>
          <a:latin typeface="+mn-lt"/>
          <a:ea typeface="+mn-ea"/>
          <a:cs typeface="+mn-cs"/>
        </a:defRPr>
      </a:lvl1pPr>
      <a:lvl2pPr marL="189628" indent="-189628" algn="l" rtl="0" eaLnBrk="1" fontAlgn="base" hangingPunct="1">
        <a:lnSpc>
          <a:spcPts val="1500"/>
        </a:lnSpc>
        <a:spcBef>
          <a:spcPts val="600"/>
        </a:spcBef>
        <a:spcAft>
          <a:spcPct val="0"/>
        </a:spcAft>
        <a:buClr>
          <a:srgbClr val="FF0033"/>
        </a:buClr>
        <a:buSzPct val="115000"/>
        <a:buChar char="•"/>
        <a:defRPr sz="1300">
          <a:solidFill>
            <a:srgbClr val="464646"/>
          </a:solidFill>
          <a:latin typeface="+mn-lt"/>
          <a:cs typeface="+mn-cs"/>
        </a:defRPr>
      </a:lvl2pPr>
      <a:lvl3pPr marL="372660" indent="-183032" algn="l" rtl="0" eaLnBrk="1" fontAlgn="base" hangingPunct="1">
        <a:lnSpc>
          <a:spcPts val="1500"/>
        </a:lnSpc>
        <a:spcBef>
          <a:spcPts val="200"/>
        </a:spcBef>
        <a:spcAft>
          <a:spcPct val="0"/>
        </a:spcAft>
        <a:buClr>
          <a:srgbClr val="8D8D8D"/>
        </a:buClr>
        <a:buFont typeface="Arial" pitchFamily="34" charset="0"/>
        <a:buChar char="–"/>
        <a:defRPr sz="1300">
          <a:solidFill>
            <a:srgbClr val="464646"/>
          </a:solidFill>
          <a:latin typeface="+mn-lt"/>
          <a:cs typeface="+mn-cs"/>
        </a:defRPr>
      </a:lvl3pPr>
      <a:lvl4pPr marL="562288" indent="-189628" algn="l" rtl="0" eaLnBrk="1" fontAlgn="base" hangingPunct="1">
        <a:lnSpc>
          <a:spcPts val="1500"/>
        </a:lnSpc>
        <a:spcBef>
          <a:spcPts val="200"/>
        </a:spcBef>
        <a:spcAft>
          <a:spcPct val="0"/>
        </a:spcAft>
        <a:buClr>
          <a:srgbClr val="8D8D8D"/>
        </a:buClr>
        <a:buFont typeface="Arial" pitchFamily="34" charset="0"/>
        <a:buChar char="–"/>
        <a:defRPr sz="1300">
          <a:solidFill>
            <a:srgbClr val="464646"/>
          </a:solidFill>
          <a:latin typeface="+mn-lt"/>
          <a:cs typeface="+mn-cs"/>
        </a:defRPr>
      </a:lvl4pPr>
      <a:lvl5pPr marL="743671" indent="-181383" algn="l" rtl="0" eaLnBrk="1" fontAlgn="base" hangingPunct="1">
        <a:lnSpc>
          <a:spcPts val="1500"/>
        </a:lnSpc>
        <a:spcBef>
          <a:spcPts val="200"/>
        </a:spcBef>
        <a:spcAft>
          <a:spcPct val="0"/>
        </a:spcAft>
        <a:buClr>
          <a:srgbClr val="8D8D8D"/>
        </a:buClr>
        <a:buFont typeface="Arial" pitchFamily="34" charset="0"/>
        <a:buChar char="–"/>
        <a:defRPr sz="1300">
          <a:solidFill>
            <a:srgbClr val="464646"/>
          </a:solidFill>
          <a:latin typeface="+mn-lt"/>
          <a:cs typeface="+mn-cs"/>
        </a:defRPr>
      </a:lvl5pPr>
      <a:lvl6pPr marL="2611666" indent="-23742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86514" indent="-23742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61363" indent="-23742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36212" indent="-23742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894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9787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4681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9575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4468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9362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4255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99149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7531" y="315954"/>
            <a:ext cx="8987731" cy="5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02283" y="5597282"/>
            <a:ext cx="552979" cy="18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0" bIns="4571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AA87B289-E033-4E3E-B9BD-094DAA2FE0EB}" type="slidenum">
              <a:rPr lang="de-DE">
                <a:latin typeface="Arial" pitchFamily="34" charset="0"/>
                <a:cs typeface="Arial" pitchFamily="34" charset="0"/>
              </a:rPr>
              <a:pPr>
                <a:defRPr/>
              </a:pPr>
              <a:t>‹Nr.›</a:t>
            </a:fld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45111" y="5568424"/>
            <a:ext cx="611697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31" tIns="45716" rIns="0" bIns="45716" numCol="1" anchor="b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ct val="0"/>
              </a:spcBef>
              <a:defRPr sz="800"/>
            </a:lvl1pPr>
          </a:lstStyle>
          <a:p>
            <a:fld id="{4E85E451-6327-4825-BC8D-107A98999D81}" type="datetime1">
              <a:rPr lang="de-DE">
                <a:latin typeface="Arial" pitchFamily="34" charset="0"/>
                <a:cs typeface="Arial" pitchFamily="34" charset="0"/>
              </a:rPr>
              <a:pPr/>
              <a:t>08.11.2016</a:t>
            </a:fld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2285" y="1292415"/>
            <a:ext cx="8532978" cy="132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3488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5" r:id="rId1"/>
    <p:sldLayoutId id="2147485166" r:id="rId2"/>
    <p:sldLayoutId id="2147485167" r:id="rId3"/>
    <p:sldLayoutId id="2147485168" r:id="rId4"/>
    <p:sldLayoutId id="2147485169" r:id="rId5"/>
    <p:sldLayoutId id="2147485170" r:id="rId6"/>
    <p:sldLayoutId id="2147485171" r:id="rId7"/>
    <p:sldLayoutId id="2147485172" r:id="rId8"/>
    <p:sldLayoutId id="2147485173" r:id="rId9"/>
    <p:sldLayoutId id="2147485174" r:id="rId10"/>
    <p:sldLayoutId id="2147485175" r:id="rId11"/>
    <p:sldLayoutId id="2147485176" r:id="rId12"/>
    <p:sldLayoutId id="2147485177" r:id="rId13"/>
    <p:sldLayoutId id="2147485178" r:id="rId14"/>
    <p:sldLayoutId id="2147485179" r:id="rId15"/>
    <p:sldLayoutId id="2147485180" r:id="rId16"/>
    <p:sldLayoutId id="2147485181" r:id="rId17"/>
    <p:sldLayoutId id="2147485182" r:id="rId18"/>
    <p:sldLayoutId id="2147485183" r:id="rId19"/>
    <p:sldLayoutId id="2147485184" r:id="rId20"/>
    <p:sldLayoutId id="2147485185" r:id="rId21"/>
    <p:sldLayoutId id="2147485186" r:id="rId22"/>
    <p:sldLayoutId id="2147485187" r:id="rId23"/>
    <p:sldLayoutId id="2147485188" r:id="rId24"/>
    <p:sldLayoutId id="2147485189" r:id="rId25"/>
    <p:sldLayoutId id="2147485190" r:id="rId2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46464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46464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46464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46464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464646"/>
          </a:solidFill>
          <a:latin typeface="Arial" charset="0"/>
          <a:cs typeface="Arial" charset="0"/>
        </a:defRPr>
      </a:lvl5pPr>
      <a:lvl6pPr marL="45715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31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46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62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271463" indent="-271463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Char char="•"/>
        <a:defRPr sz="1300">
          <a:solidFill>
            <a:srgbClr val="464646"/>
          </a:solidFill>
          <a:latin typeface="+mn-lt"/>
          <a:ea typeface="+mn-ea"/>
          <a:cs typeface="+mn-cs"/>
        </a:defRPr>
      </a:lvl1pPr>
      <a:lvl2pPr marL="542925" indent="-269875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Char char="•"/>
        <a:defRPr sz="1300">
          <a:solidFill>
            <a:srgbClr val="464646"/>
          </a:solidFill>
          <a:latin typeface="+mn-lt"/>
          <a:cs typeface="+mn-cs"/>
        </a:defRPr>
      </a:lvl2pPr>
      <a:lvl3pPr marL="814388" indent="-269875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Char char="•"/>
        <a:defRPr sz="1300">
          <a:solidFill>
            <a:srgbClr val="464646"/>
          </a:solidFill>
          <a:latin typeface="+mn-lt"/>
          <a:cs typeface="+mn-cs"/>
        </a:defRPr>
      </a:lvl3pPr>
      <a:lvl4pPr marL="1074738" indent="-258763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Char char="•"/>
        <a:defRPr sz="1300">
          <a:solidFill>
            <a:srgbClr val="464646"/>
          </a:solidFill>
          <a:latin typeface="+mn-lt"/>
          <a:cs typeface="+mn-cs"/>
        </a:defRPr>
      </a:lvl4pPr>
      <a:lvl5pPr marL="1346200" indent="-269875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Char char="•"/>
        <a:defRPr sz="1300">
          <a:solidFill>
            <a:srgbClr val="464646"/>
          </a:solidFill>
          <a:latin typeface="+mn-lt"/>
          <a:cs typeface="+mn-cs"/>
        </a:defRPr>
      </a:lvl5pPr>
      <a:lvl6pPr marL="2514360" indent="-22857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16" indent="-22857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73" indent="-22857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30" indent="-22857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jpeg"/><Relationship Id="rId2" Type="http://schemas.openxmlformats.org/officeDocument/2006/relationships/tags" Target="../tags/tag2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7" Type="http://schemas.openxmlformats.org/officeDocument/2006/relationships/chart" Target="../charts/chart1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image" Target="../media/image37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76388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446" y="954088"/>
            <a:ext cx="9893657" cy="4567237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578446" y="962025"/>
            <a:ext cx="9893536" cy="455506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5000">
                <a:schemeClr val="bg1">
                  <a:alpha val="54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8446" y="322050"/>
            <a:ext cx="7869039" cy="251607"/>
          </a:xfrm>
        </p:spPr>
        <p:txBody>
          <a:bodyPr/>
          <a:lstStyle/>
          <a:p>
            <a:r>
              <a:rPr lang="de-DE" dirty="0" smtClean="0"/>
              <a:t>Wie man auffindbar wird und bleibt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895350" y="1757250"/>
            <a:ext cx="6933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000" b="1" dirty="0" smtClean="0">
                <a:solidFill>
                  <a:srgbClr val="0070C0"/>
                </a:solidFill>
              </a:rPr>
              <a:t>1. </a:t>
            </a:r>
            <a:r>
              <a:rPr lang="de-DE" sz="2000" b="1" dirty="0" smtClean="0"/>
              <a:t>Über neue Wege kommunizieren</a:t>
            </a:r>
            <a:endParaRPr lang="de-DE" sz="2000" b="1" dirty="0"/>
          </a:p>
        </p:txBody>
      </p:sp>
      <p:sp>
        <p:nvSpPr>
          <p:cNvPr id="8" name="Rechteck 7"/>
          <p:cNvSpPr/>
          <p:nvPr/>
        </p:nvSpPr>
        <p:spPr>
          <a:xfrm>
            <a:off x="895350" y="4008671"/>
            <a:ext cx="4226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000" b="1" dirty="0" smtClean="0">
                <a:solidFill>
                  <a:srgbClr val="0070C0"/>
                </a:solidFill>
              </a:rPr>
              <a:t>3. </a:t>
            </a:r>
            <a:r>
              <a:rPr lang="de-DE" sz="2000" b="1" dirty="0" smtClean="0"/>
              <a:t>Aktive Nutzerführung</a:t>
            </a:r>
            <a:endParaRPr lang="de-DE" sz="2000" b="1" dirty="0"/>
          </a:p>
        </p:txBody>
      </p:sp>
      <p:sp>
        <p:nvSpPr>
          <p:cNvPr id="10" name="Rechteck 9"/>
          <p:cNvSpPr/>
          <p:nvPr/>
        </p:nvSpPr>
        <p:spPr>
          <a:xfrm>
            <a:off x="895350" y="2882960"/>
            <a:ext cx="6803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000" b="1" dirty="0" smtClean="0">
                <a:solidFill>
                  <a:srgbClr val="0070C0"/>
                </a:solidFill>
              </a:rPr>
              <a:t>2. </a:t>
            </a:r>
            <a:r>
              <a:rPr lang="de-DE" sz="2000" b="1" dirty="0" smtClean="0"/>
              <a:t>Angebote an neues Medienverhalten anpassen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202531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81025" y="322050"/>
            <a:ext cx="7869039" cy="269304"/>
          </a:xfrm>
        </p:spPr>
        <p:txBody>
          <a:bodyPr/>
          <a:lstStyle/>
          <a:p>
            <a:r>
              <a:rPr lang="de-DE" dirty="0" smtClean="0"/>
              <a:t>1. </a:t>
            </a:r>
            <a:r>
              <a:rPr lang="de-DE" sz="1800" dirty="0"/>
              <a:t>Über neue Wege kommunizieren</a:t>
            </a:r>
            <a:r>
              <a:rPr lang="de-DE" sz="1800" dirty="0" smtClean="0"/>
              <a:t> </a:t>
            </a:r>
            <a:r>
              <a:rPr lang="de-DE" dirty="0" smtClean="0"/>
              <a:t>- </a:t>
            </a:r>
            <a:r>
              <a:rPr lang="de-DE" dirty="0" err="1" smtClean="0"/>
              <a:t>Social</a:t>
            </a:r>
            <a:r>
              <a:rPr lang="de-DE" dirty="0" smtClean="0"/>
              <a:t> Communities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6" t="1" r="-1" b="32639"/>
          <a:stretch/>
        </p:blipFill>
        <p:spPr>
          <a:xfrm>
            <a:off x="495300" y="961708"/>
            <a:ext cx="9966960" cy="4562979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581025" y="961707"/>
            <a:ext cx="9881235" cy="4617244"/>
            <a:chOff x="581025" y="961707"/>
            <a:chExt cx="9881235" cy="4617244"/>
          </a:xfrm>
        </p:grpSpPr>
        <p:sp>
          <p:nvSpPr>
            <p:cNvPr id="2" name="Rechteck 1"/>
            <p:cNvSpPr/>
            <p:nvPr/>
          </p:nvSpPr>
          <p:spPr>
            <a:xfrm>
              <a:off x="581025" y="961707"/>
              <a:ext cx="9881235" cy="4559617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00" b="1" dirty="0" err="1" smtClean="0"/>
            </a:p>
          </p:txBody>
        </p:sp>
        <p:graphicFrame>
          <p:nvGraphicFramePr>
            <p:cNvPr id="6" name="Object 3"/>
            <p:cNvGraphicFramePr>
              <a:graphicFrameLocks noChangeAspect="1"/>
            </p:cNvGraphicFramePr>
            <p:nvPr>
              <p:custDataLst>
                <p:tags r:id="rId1"/>
              </p:custDataLst>
              <p:extLst>
                <p:ext uri="{D42A27DB-BD31-4B8C-83A1-F6EECF244321}">
                  <p14:modId xmlns:p14="http://schemas.microsoft.com/office/powerpoint/2010/main" val="2238790213"/>
                </p:ext>
              </p:extLst>
            </p:nvPr>
          </p:nvGraphicFramePr>
          <p:xfrm>
            <a:off x="581025" y="1567454"/>
            <a:ext cx="9415463" cy="37818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7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05932" y="1213511"/>
              <a:ext cx="4609465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  <a:buClr>
                  <a:srgbClr val="E00000"/>
                </a:buClr>
              </a:pPr>
              <a:r>
                <a:rPr lang="de-DE" sz="1300" b="1" dirty="0">
                  <a:latin typeface="Arial" pitchFamily="34" charset="0"/>
                  <a:cs typeface="Arial" pitchFamily="34" charset="0"/>
                </a:rPr>
                <a:t>Elemente der </a:t>
              </a:r>
              <a:r>
                <a:rPr lang="de-DE" sz="1300" b="1" dirty="0" smtClean="0">
                  <a:latin typeface="Arial" pitchFamily="34" charset="0"/>
                  <a:cs typeface="Arial" pitchFamily="34" charset="0"/>
                </a:rPr>
                <a:t>Internetnutzung (Top 7 + Auswahl)</a:t>
              </a:r>
              <a:endParaRPr lang="de-DE" sz="1300" b="1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spcBef>
                  <a:spcPct val="0"/>
                </a:spcBef>
                <a:buClr>
                  <a:srgbClr val="E00000"/>
                </a:buClr>
              </a:pPr>
              <a:r>
                <a:rPr lang="de-DE" sz="1000" dirty="0">
                  <a:latin typeface="Arial" pitchFamily="34" charset="0"/>
                  <a:cs typeface="Arial" pitchFamily="34" charset="0"/>
                </a:rPr>
                <a:t>Angaben in Prozent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808037" y="5212239"/>
              <a:ext cx="36449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spcBef>
                  <a:spcPct val="0"/>
                </a:spcBef>
              </a:pPr>
              <a:r>
                <a:rPr lang="de-DE" sz="800" dirty="0">
                  <a:solidFill>
                    <a:srgbClr val="AEAEAE"/>
                  </a:solidFill>
                  <a:latin typeface="Arial" pitchFamily="34" charset="0"/>
                  <a:cs typeface="Arial" pitchFamily="34" charset="0"/>
                </a:rPr>
                <a:t>Basis:  3.922 Befragte [14-49 Jahre]; Internetnutzung mind. selten</a:t>
              </a:r>
            </a:p>
            <a:p>
              <a:pPr>
                <a:spcBef>
                  <a:spcPct val="0"/>
                </a:spcBef>
              </a:pPr>
              <a:r>
                <a:rPr lang="de-DE" sz="800" dirty="0">
                  <a:solidFill>
                    <a:srgbClr val="AEAEAE"/>
                  </a:solidFill>
                  <a:latin typeface="Arial" pitchFamily="34" charset="0"/>
                  <a:cs typeface="Arial" pitchFamily="34" charset="0"/>
                </a:rPr>
                <a:t>Quelle: </a:t>
              </a:r>
              <a:r>
                <a:rPr lang="de-DE" sz="800" dirty="0" err="1">
                  <a:solidFill>
                    <a:srgbClr val="AEAEAE"/>
                  </a:solidFill>
                  <a:latin typeface="Arial" pitchFamily="34" charset="0"/>
                  <a:cs typeface="Arial" pitchFamily="34" charset="0"/>
                </a:rPr>
                <a:t>SevenOne</a:t>
              </a:r>
              <a:r>
                <a:rPr lang="de-DE" sz="800" dirty="0">
                  <a:solidFill>
                    <a:srgbClr val="AEAEAE"/>
                  </a:solidFill>
                  <a:latin typeface="Arial" pitchFamily="34" charset="0"/>
                  <a:cs typeface="Arial" pitchFamily="34" charset="0"/>
                </a:rPr>
                <a:t> Media/ </a:t>
              </a:r>
              <a:r>
                <a:rPr lang="de-DE" sz="800" dirty="0" err="1">
                  <a:solidFill>
                    <a:srgbClr val="AEAEAE"/>
                  </a:solidFill>
                  <a:latin typeface="Arial" pitchFamily="34" charset="0"/>
                  <a:cs typeface="Arial" pitchFamily="34" charset="0"/>
                </a:rPr>
                <a:t>mindline</a:t>
              </a:r>
              <a:endParaRPr lang="de-DE" sz="800" dirty="0">
                <a:solidFill>
                  <a:srgbClr val="AEAEA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Pfeil nach unten 9"/>
          <p:cNvSpPr/>
          <p:nvPr/>
        </p:nvSpPr>
        <p:spPr>
          <a:xfrm>
            <a:off x="3714115" y="1821180"/>
            <a:ext cx="853440" cy="792480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3349335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AkIjZ8yEi_mWhhTw2Xo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iB8FVgzAkSxdTmUr95hb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s8f4lj0m6NFDFPvW.F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lkbl5FtEu7HGe7l1r7m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VKw4aoJkuAkq5XuD211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flmWHMpEeYpQtCp1VjB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s8f4lj0m6NFDFPvW.F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vyZ0rspPUKMPiST7AfMU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HrYvQb7UugtQHBwONXt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GPulHvPekKnHuVeGEwmI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s8f4lj0m6NFDFPvW.F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v2ydnYI0icPCj4jKVHe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v2ydnYI0icPCj4jKVHe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s8f4lj0m6NFDFPvW.F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v2ydnYI0icPCj4jKVHe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v2ydnYI0icPCj4jKVHe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XmJrN_oEKpUYxaRbkhe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XmJrN_oEKpUYxaRbkhe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G.O1AJ_U2bK.65dicXk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yTikIgE0qQera9NFy7r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1RXOV7jkmD67mEQXJ3W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v2ydnYI0icPCj4jKVHe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1qttnGZUGXOnt532BX6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YiGfjYbkGsgexWqLbAn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ALLVhGjk2DwtmOCLiXz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pK4eqwLkq8I9ISV5qt6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s8f4lj0m6NFDFPvW.F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ahAo1izUqz5ewzL4DkE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avKUx65U2DhLus8gSnA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s8f4lj0m6NFDFPvW.F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heme/theme1.xml><?xml version="1.0" encoding="utf-8"?>
<a:theme xmlns:a="http://schemas.openxmlformats.org/drawingml/2006/main" name="blank">
  <a:themeElements>
    <a:clrScheme name="71M">
      <a:dk1>
        <a:srgbClr val="464646"/>
      </a:dk1>
      <a:lt1>
        <a:srgbClr val="FFFFFF"/>
      </a:lt1>
      <a:dk2>
        <a:srgbClr val="F79233"/>
      </a:dk2>
      <a:lt2>
        <a:srgbClr val="FF0033"/>
      </a:lt2>
      <a:accent1>
        <a:srgbClr val="FFE55B"/>
      </a:accent1>
      <a:accent2>
        <a:srgbClr val="F06464"/>
      </a:accent2>
      <a:accent3>
        <a:srgbClr val="96CB64"/>
      </a:accent3>
      <a:accent4>
        <a:srgbClr val="89D4E5"/>
      </a:accent4>
      <a:accent5>
        <a:srgbClr val="FEBE10"/>
      </a:accent5>
      <a:accent6>
        <a:srgbClr val="F067A6"/>
      </a:accent6>
      <a:hlink>
        <a:srgbClr val="FF0033"/>
      </a:hlink>
      <a:folHlink>
        <a:srgbClr val="F79233"/>
      </a:folHlink>
    </a:clrScheme>
    <a:fontScheme name="71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13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defRPr sz="1300" dirty="0" err="1" smtClean="0"/>
        </a:defPPr>
      </a:lstStyle>
    </a:tx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1Media-Mastervorlage 1">
        <a:dk1>
          <a:srgbClr val="464646"/>
        </a:dk1>
        <a:lt1>
          <a:srgbClr val="FFFFFF"/>
        </a:lt1>
        <a:dk2>
          <a:srgbClr val="464646"/>
        </a:dk2>
        <a:lt2>
          <a:srgbClr val="AEAEAE"/>
        </a:lt2>
        <a:accent1>
          <a:srgbClr val="CCCCCC"/>
        </a:accent1>
        <a:accent2>
          <a:srgbClr val="E00000"/>
        </a:accent2>
        <a:accent3>
          <a:srgbClr val="FFFFFF"/>
        </a:accent3>
        <a:accent4>
          <a:srgbClr val="3A3A3A"/>
        </a:accent4>
        <a:accent5>
          <a:srgbClr val="E2E2E2"/>
        </a:accent5>
        <a:accent6>
          <a:srgbClr val="CB0000"/>
        </a:accent6>
        <a:hlink>
          <a:srgbClr val="E0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71Media-Mastervorlage 1">
      <a:dk1>
        <a:srgbClr val="464646"/>
      </a:dk1>
      <a:lt1>
        <a:srgbClr val="FFFFFF"/>
      </a:lt1>
      <a:dk2>
        <a:srgbClr val="464646"/>
      </a:dk2>
      <a:lt2>
        <a:srgbClr val="AEAEAE"/>
      </a:lt2>
      <a:accent1>
        <a:srgbClr val="CCCCCC"/>
      </a:accent1>
      <a:accent2>
        <a:srgbClr val="E00000"/>
      </a:accent2>
      <a:accent3>
        <a:srgbClr val="FFFFFF"/>
      </a:accent3>
      <a:accent4>
        <a:srgbClr val="3A3A3A"/>
      </a:accent4>
      <a:accent5>
        <a:srgbClr val="E2E2E2"/>
      </a:accent5>
      <a:accent6>
        <a:srgbClr val="CB0000"/>
      </a:accent6>
      <a:hlink>
        <a:srgbClr val="E00000"/>
      </a:hlink>
      <a:folHlink>
        <a:srgbClr val="969696"/>
      </a:folHlink>
    </a:clrScheme>
    <a:fontScheme name="1_71Media-Mastervorla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-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1Media-Mastervorlage 1">
        <a:dk1>
          <a:srgbClr val="464646"/>
        </a:dk1>
        <a:lt1>
          <a:srgbClr val="FFFFFF"/>
        </a:lt1>
        <a:dk2>
          <a:srgbClr val="464646"/>
        </a:dk2>
        <a:lt2>
          <a:srgbClr val="AEAEAE"/>
        </a:lt2>
        <a:accent1>
          <a:srgbClr val="CCCCCC"/>
        </a:accent1>
        <a:accent2>
          <a:srgbClr val="E00000"/>
        </a:accent2>
        <a:accent3>
          <a:srgbClr val="FFFFFF"/>
        </a:accent3>
        <a:accent4>
          <a:srgbClr val="3A3A3A"/>
        </a:accent4>
        <a:accent5>
          <a:srgbClr val="E2E2E2"/>
        </a:accent5>
        <a:accent6>
          <a:srgbClr val="CB0000"/>
        </a:accent6>
        <a:hlink>
          <a:srgbClr val="E0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71Media-Mastervorlage 1">
    <a:dk1>
      <a:srgbClr val="464646"/>
    </a:dk1>
    <a:lt1>
      <a:srgbClr val="FFFFFF"/>
    </a:lt1>
    <a:dk2>
      <a:srgbClr val="464646"/>
    </a:dk2>
    <a:lt2>
      <a:srgbClr val="AEAEAE"/>
    </a:lt2>
    <a:accent1>
      <a:srgbClr val="CCCCCC"/>
    </a:accent1>
    <a:accent2>
      <a:srgbClr val="E00000"/>
    </a:accent2>
    <a:accent3>
      <a:srgbClr val="FFFFFF"/>
    </a:accent3>
    <a:accent4>
      <a:srgbClr val="3A3A3A"/>
    </a:accent4>
    <a:accent5>
      <a:srgbClr val="E2E2E2"/>
    </a:accent5>
    <a:accent6>
      <a:srgbClr val="CB0000"/>
    </a:accent6>
    <a:hlink>
      <a:srgbClr val="E00000"/>
    </a:hlink>
    <a:folHlink>
      <a:srgbClr val="969696"/>
    </a:folHlink>
  </a:clrScheme>
  <a:fontScheme name="1_71Media-Mastervorlag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66</Words>
  <Application>Microsoft Office PowerPoint</Application>
  <PresentationFormat>Benutzerdefiniert</PresentationFormat>
  <Paragraphs>13</Paragraphs>
  <Slides>2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blank</vt:lpstr>
      <vt:lpstr>1_blank</vt:lpstr>
      <vt:lpstr>think-cell Folie</vt:lpstr>
      <vt:lpstr>Wie man auffindbar wird und bleibt</vt:lpstr>
      <vt:lpstr>1. Über neue Wege kommunizieren - Social Communities</vt:lpstr>
    </vt:vector>
  </TitlesOfParts>
  <Company>Software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Willebrand Marie-Therese</dc:creator>
  <cp:lastModifiedBy>Zeising, Gabriela</cp:lastModifiedBy>
  <cp:revision>123</cp:revision>
  <cp:lastPrinted>2013-06-11T07:06:20Z</cp:lastPrinted>
  <dcterms:created xsi:type="dcterms:W3CDTF">2013-05-15T14:53:14Z</dcterms:created>
  <dcterms:modified xsi:type="dcterms:W3CDTF">2016-11-08T11:18:21Z</dcterms:modified>
</cp:coreProperties>
</file>