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14.xml" ContentType="application/vnd.openxmlformats-officedocument.presentationml.tags+xml"/>
  <Override PartName="/ppt/notesSlides/notesSlide3.xml" ContentType="application/vnd.openxmlformats-officedocument.presentationml.notesSlide+xml"/>
  <Override PartName="/ppt/tags/tag21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216.xml" ContentType="application/vnd.openxmlformats-officedocument.presentationml.tags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ags/tag21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146" r:id="rId1"/>
    <p:sldMasterId id="2147485164" r:id="rId2"/>
  </p:sldMasterIdLst>
  <p:notesMasterIdLst>
    <p:notesMasterId r:id="rId9"/>
  </p:notesMasterIdLst>
  <p:handoutMasterIdLst>
    <p:handoutMasterId r:id="rId10"/>
  </p:handoutMasterIdLst>
  <p:sldIdLst>
    <p:sldId id="392" r:id="rId3"/>
    <p:sldId id="257" r:id="rId4"/>
    <p:sldId id="327" r:id="rId5"/>
    <p:sldId id="285" r:id="rId6"/>
    <p:sldId id="263" r:id="rId7"/>
    <p:sldId id="328" r:id="rId8"/>
  </p:sldIdLst>
  <p:sldSz cx="10477500" cy="5883275"/>
  <p:notesSz cx="6794500" cy="9931400"/>
  <p:custDataLst>
    <p:tags r:id="rId11"/>
  </p:custDataLst>
  <p:defaultTextStyle>
    <a:defPPr>
      <a:defRPr lang="de-DE"/>
    </a:defPPr>
    <a:lvl1pPr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1pPr>
    <a:lvl2pPr marL="473245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2pPr>
    <a:lvl3pPr marL="948139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3pPr>
    <a:lvl4pPr marL="1423033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4pPr>
    <a:lvl5pPr marL="1897926" indent="1649" algn="l" rtl="0" fontAlgn="base">
      <a:spcBef>
        <a:spcPct val="50000"/>
      </a:spcBef>
      <a:spcAft>
        <a:spcPct val="0"/>
      </a:spcAft>
      <a:defRPr sz="1200" kern="1200">
        <a:solidFill>
          <a:srgbClr val="464646"/>
        </a:solidFill>
        <a:latin typeface="Arial" charset="0"/>
        <a:ea typeface="+mn-ea"/>
        <a:cs typeface="Arial" charset="0"/>
      </a:defRPr>
    </a:lvl5pPr>
    <a:lvl6pPr marL="2374468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6pPr>
    <a:lvl7pPr marL="2849362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7pPr>
    <a:lvl8pPr marL="3324255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8pPr>
    <a:lvl9pPr marL="3799149" algn="l" defTabSz="949787" rtl="0" eaLnBrk="1" latinLnBrk="0" hangingPunct="1">
      <a:defRPr sz="1200" kern="1200">
        <a:solidFill>
          <a:srgbClr val="464646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D8D"/>
    <a:srgbClr val="F79233"/>
    <a:srgbClr val="464646"/>
    <a:srgbClr val="916A80"/>
    <a:srgbClr val="C0C0C0"/>
    <a:srgbClr val="FF0033"/>
    <a:srgbClr val="000000"/>
    <a:srgbClr val="AEAEAE"/>
    <a:srgbClr val="F06464"/>
    <a:srgbClr val="FFE5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57" autoAdjust="0"/>
    <p:restoredTop sz="96016" autoAdjust="0"/>
  </p:normalViewPr>
  <p:slideViewPr>
    <p:cSldViewPr snapToGrid="0" snapToObjects="1">
      <p:cViewPr>
        <p:scale>
          <a:sx n="125" d="100"/>
          <a:sy n="125" d="100"/>
        </p:scale>
        <p:origin x="-378" y="-114"/>
      </p:cViewPr>
      <p:guideLst>
        <p:guide orient="horz" pos="730"/>
        <p:guide orient="horz" pos="588"/>
        <p:guide orient="horz" pos="312"/>
        <p:guide orient="horz" pos="233"/>
        <p:guide orient="horz" pos="3166"/>
        <p:guide orient="horz" pos="2776"/>
        <p:guide orient="horz" pos="181"/>
        <p:guide orient="horz" pos="3230"/>
        <p:guide pos="3488"/>
        <p:guide pos="6240"/>
        <p:guide pos="366"/>
        <p:guide pos="6599"/>
        <p:guide pos="564"/>
        <p:guide pos="3314"/>
        <p:guide pos="5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732" y="-102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568123393316196"/>
          <c:y val="7.1775889167034923E-2"/>
          <c:w val="0.59752469593040536"/>
          <c:h val="0.74850058694919752"/>
        </c:manualLayout>
      </c:layout>
      <c:lineChart>
        <c:grouping val="standard"/>
        <c:varyColors val="0"/>
        <c:ser>
          <c:idx val="0"/>
          <c:order val="0"/>
          <c:tx>
            <c:strRef>
              <c:f>Tabelle1!$A$2</c:f>
              <c:strCache>
                <c:ptCount val="1"/>
                <c:pt idx="0">
                  <c:v>Bildschirm-Medien*</c:v>
                </c:pt>
              </c:strCache>
            </c:strRef>
          </c:tx>
          <c:spPr>
            <a:ln w="38100">
              <a:solidFill>
                <a:srgbClr val="92D050"/>
              </a:solidFill>
              <a:prstDash val="solid"/>
            </a:ln>
            <a:effectLst>
              <a:outerShdw blurRad="101600" dist="26941" dir="18900010" algn="tl" rotWithShape="0">
                <a:srgbClr val="000000">
                  <a:alpha val="40000"/>
                </a:srgbClr>
              </a:outerShdw>
            </a:effectLst>
          </c:spPr>
          <c:marker>
            <c:symbol val="none"/>
          </c:marker>
          <c:cat>
            <c:numRef>
              <c:f>Tabelle1!$B$1:$H$1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Tabelle1!$B$2:$H$2</c:f>
              <c:numCache>
                <c:formatCode>General</c:formatCode>
                <c:ptCount val="7"/>
                <c:pt idx="0">
                  <c:v>271</c:v>
                </c:pt>
                <c:pt idx="1">
                  <c:v>293</c:v>
                </c:pt>
                <c:pt idx="2">
                  <c:v>307</c:v>
                </c:pt>
                <c:pt idx="3">
                  <c:v>349</c:v>
                </c:pt>
                <c:pt idx="4">
                  <c:v>352</c:v>
                </c:pt>
                <c:pt idx="5">
                  <c:v>374</c:v>
                </c:pt>
                <c:pt idx="6">
                  <c:v>394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Tabelle1!$A$3</c:f>
              <c:strCache>
                <c:ptCount val="1"/>
                <c:pt idx="0">
                  <c:v>*dav. TV</c:v>
                </c:pt>
              </c:strCache>
            </c:strRef>
          </c:tx>
          <c:spPr>
            <a:ln w="38100">
              <a:solidFill>
                <a:srgbClr val="96CB64">
                  <a:lumMod val="50000"/>
                </a:srgbClr>
              </a:solidFill>
              <a:prstDash val="solid"/>
            </a:ln>
            <a:effectLst>
              <a:outerShdw blurRad="101600" dist="26941" dir="18900010" algn="tl" rotWithShape="0">
                <a:srgbClr val="000000">
                  <a:alpha val="40000"/>
                </a:srgbClr>
              </a:outerShdw>
            </a:effectLst>
          </c:spPr>
          <c:marker>
            <c:symbol val="none"/>
          </c:marker>
          <c:cat>
            <c:numRef>
              <c:f>Tabelle1!$B$1:$H$1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Tabelle1!$B$3:$H$3</c:f>
              <c:numCache>
                <c:formatCode>General</c:formatCode>
                <c:ptCount val="7"/>
                <c:pt idx="0">
                  <c:v>189</c:v>
                </c:pt>
                <c:pt idx="1">
                  <c:v>189</c:v>
                </c:pt>
                <c:pt idx="2">
                  <c:v>189</c:v>
                </c:pt>
                <c:pt idx="3">
                  <c:v>199</c:v>
                </c:pt>
                <c:pt idx="4">
                  <c:v>206</c:v>
                </c:pt>
                <c:pt idx="5">
                  <c:v>205</c:v>
                </c:pt>
                <c:pt idx="6">
                  <c:v>205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Tabelle1!$A$4</c:f>
              <c:strCache>
                <c:ptCount val="1"/>
                <c:pt idx="0">
                  <c:v>*dav. Internet</c:v>
                </c:pt>
              </c:strCache>
            </c:strRef>
          </c:tx>
          <c:spPr>
            <a:ln w="38100">
              <a:solidFill>
                <a:srgbClr val="FFC000"/>
              </a:solidFill>
              <a:prstDash val="solid"/>
            </a:ln>
            <a:effectLst>
              <a:outerShdw blurRad="101600" dist="26941" dir="18900010" algn="tl" rotWithShape="0">
                <a:srgbClr val="000000">
                  <a:alpha val="40000"/>
                </a:srgbClr>
              </a:outerShdw>
            </a:effectLst>
          </c:spPr>
          <c:marker>
            <c:symbol val="none"/>
          </c:marker>
          <c:cat>
            <c:numRef>
              <c:f>Tabelle1!$B$1:$H$1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Tabelle1!$B$4:$H$4</c:f>
              <c:numCache>
                <c:formatCode>General</c:formatCode>
                <c:ptCount val="7"/>
                <c:pt idx="0">
                  <c:v>30</c:v>
                </c:pt>
                <c:pt idx="1">
                  <c:v>42</c:v>
                </c:pt>
                <c:pt idx="2">
                  <c:v>57</c:v>
                </c:pt>
                <c:pt idx="3">
                  <c:v>91</c:v>
                </c:pt>
                <c:pt idx="4">
                  <c:v>95</c:v>
                </c:pt>
                <c:pt idx="5">
                  <c:v>107</c:v>
                </c:pt>
                <c:pt idx="6">
                  <c:v>115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Tabelle1!$A$5</c:f>
              <c:strCache>
                <c:ptCount val="1"/>
                <c:pt idx="0">
                  <c:v>Print-Medien</c:v>
                </c:pt>
              </c:strCache>
            </c:strRef>
          </c:tx>
          <c:spPr>
            <a:ln w="38100">
              <a:solidFill>
                <a:srgbClr val="8D8D8D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numRef>
              <c:f>Tabelle1!$B$1:$H$1</c:f>
              <c:numCache>
                <c:formatCode>General</c:formatCode>
                <c:ptCount val="7"/>
                <c:pt idx="0">
                  <c:v>2002</c:v>
                </c:pt>
                <c:pt idx="1">
                  <c:v>2004</c:v>
                </c:pt>
                <c:pt idx="2">
                  <c:v>2006</c:v>
                </c:pt>
                <c:pt idx="3">
                  <c:v>2008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Tabelle1!$B$5:$H$5</c:f>
              <c:numCache>
                <c:formatCode>General</c:formatCode>
                <c:ptCount val="7"/>
                <c:pt idx="0">
                  <c:v>74</c:v>
                </c:pt>
                <c:pt idx="1">
                  <c:v>63</c:v>
                </c:pt>
                <c:pt idx="2">
                  <c:v>69</c:v>
                </c:pt>
                <c:pt idx="3">
                  <c:v>73</c:v>
                </c:pt>
                <c:pt idx="4">
                  <c:v>60</c:v>
                </c:pt>
                <c:pt idx="5">
                  <c:v>60</c:v>
                </c:pt>
                <c:pt idx="6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539840"/>
        <c:axId val="43541632"/>
      </c:lineChart>
      <c:catAx>
        <c:axId val="4353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9046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35416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3541632"/>
        <c:scaling>
          <c:orientation val="minMax"/>
        </c:scaling>
        <c:delete val="0"/>
        <c:axPos val="l"/>
        <c:majorGridlines>
          <c:spPr>
            <a:ln w="3015">
              <a:solidFill>
                <a:srgbClr val="8D8D8D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9046">
            <a:noFill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3539840"/>
        <c:crosses val="autoZero"/>
        <c:crossBetween val="between"/>
      </c:valAx>
      <c:spPr>
        <a:noFill/>
        <a:ln w="24122">
          <a:noFill/>
        </a:ln>
      </c:spPr>
    </c:plotArea>
    <c:legend>
      <c:legendPos val="r"/>
      <c:layout>
        <c:manualLayout>
          <c:xMode val="edge"/>
          <c:yMode val="edge"/>
          <c:x val="0.72575606903463141"/>
          <c:y val="3.7560805250428785E-2"/>
          <c:w val="0.25157387494584177"/>
          <c:h val="0.2413395109849335"/>
        </c:manualLayout>
      </c:layout>
      <c:overlay val="0"/>
      <c:spPr>
        <a:noFill/>
        <a:ln w="24122">
          <a:noFill/>
        </a:ln>
      </c:spPr>
      <c:txPr>
        <a:bodyPr/>
        <a:lstStyle/>
        <a:p>
          <a:pPr>
            <a:defRPr sz="12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de-DE"/>
        </a:p>
      </c:txPr>
    </c:legend>
    <c:plotVisOnly val="0"/>
    <c:dispBlanksAs val="gap"/>
    <c:showDLblsOverMax val="0"/>
  </c:chart>
  <c:spPr>
    <a:noFill/>
    <a:ln>
      <a:noFill/>
    </a:ln>
  </c:spPr>
  <c:txPr>
    <a:bodyPr/>
    <a:lstStyle/>
    <a:p>
      <a:pPr>
        <a:defRPr sz="80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de-D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183696900114814E-2"/>
          <c:y val="4.1189931350114416E-2"/>
          <c:w val="0.94489092996555679"/>
          <c:h val="0.86476061090955181"/>
        </c:manualLayout>
      </c:layout>
      <c:barChart>
        <c:barDir val="col"/>
        <c:grouping val="clustered"/>
        <c:varyColors val="0"/>
        <c:ser>
          <c:idx val="8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70C0"/>
            </a:solidFill>
            <a:ln w="6350" cap="flat" cmpd="sng" algn="ctr">
              <a:noFill/>
              <a:prstDash val="solid"/>
            </a:ln>
            <a:effectLst/>
          </c:spPr>
          <c:invertIfNegative val="0"/>
          <c:dLbls>
            <c:delete val="1"/>
          </c:dLbls>
          <c:cat>
            <c:strRef>
              <c:f>Sheet1!$B$1:$AA$1</c:f>
              <c:strCache>
                <c:ptCount val="26"/>
                <c:pt idx="0">
                  <c:v>88</c:v>
                </c:pt>
                <c:pt idx="1">
                  <c:v>89</c:v>
                </c:pt>
                <c:pt idx="2">
                  <c:v>90</c:v>
                </c:pt>
                <c:pt idx="3">
                  <c:v>91</c:v>
                </c:pt>
                <c:pt idx="4">
                  <c:v>92</c:v>
                </c:pt>
                <c:pt idx="5">
                  <c:v>93</c:v>
                </c:pt>
                <c:pt idx="6">
                  <c:v>94</c:v>
                </c:pt>
                <c:pt idx="7">
                  <c:v>95</c:v>
                </c:pt>
                <c:pt idx="8">
                  <c:v>96</c:v>
                </c:pt>
                <c:pt idx="9">
                  <c:v>97</c:v>
                </c:pt>
                <c:pt idx="10">
                  <c:v>98</c:v>
                </c:pt>
                <c:pt idx="11">
                  <c:v>99</c:v>
                </c:pt>
                <c:pt idx="12">
                  <c:v>00</c:v>
                </c:pt>
                <c:pt idx="13">
                  <c:v>01</c:v>
                </c:pt>
                <c:pt idx="14">
                  <c:v>02</c:v>
                </c:pt>
                <c:pt idx="15">
                  <c:v>03</c:v>
                </c:pt>
                <c:pt idx="16">
                  <c:v>04</c:v>
                </c:pt>
                <c:pt idx="17">
                  <c:v>05</c:v>
                </c:pt>
                <c:pt idx="18">
                  <c:v>06</c:v>
                </c:pt>
                <c:pt idx="19">
                  <c:v>07</c:v>
                </c:pt>
                <c:pt idx="20">
                  <c:v>08</c:v>
                </c:pt>
                <c:pt idx="21">
                  <c:v>09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12*</c:v>
                </c:pt>
              </c:strCache>
            </c:strRef>
          </c:cat>
          <c:val>
            <c:numRef>
              <c:f>Sheet1!$B$2:$AA$2</c:f>
              <c:numCache>
                <c:formatCode>General</c:formatCode>
                <c:ptCount val="26"/>
                <c:pt idx="0">
                  <c:v>7</c:v>
                </c:pt>
                <c:pt idx="1">
                  <c:v>9</c:v>
                </c:pt>
                <c:pt idx="2">
                  <c:v>11</c:v>
                </c:pt>
                <c:pt idx="3">
                  <c:v>13</c:v>
                </c:pt>
                <c:pt idx="4">
                  <c:v>14</c:v>
                </c:pt>
                <c:pt idx="5">
                  <c:v>19</c:v>
                </c:pt>
                <c:pt idx="6">
                  <c:v>23</c:v>
                </c:pt>
                <c:pt idx="7">
                  <c:v>32</c:v>
                </c:pt>
                <c:pt idx="8">
                  <c:v>35</c:v>
                </c:pt>
                <c:pt idx="9">
                  <c:v>35</c:v>
                </c:pt>
                <c:pt idx="10">
                  <c:v>34</c:v>
                </c:pt>
                <c:pt idx="11">
                  <c:v>36</c:v>
                </c:pt>
                <c:pt idx="12">
                  <c:v>36</c:v>
                </c:pt>
                <c:pt idx="13">
                  <c:v>38</c:v>
                </c:pt>
                <c:pt idx="14">
                  <c:v>36</c:v>
                </c:pt>
                <c:pt idx="15">
                  <c:v>39</c:v>
                </c:pt>
                <c:pt idx="16">
                  <c:v>41</c:v>
                </c:pt>
                <c:pt idx="17">
                  <c:v>47</c:v>
                </c:pt>
                <c:pt idx="18">
                  <c:v>52</c:v>
                </c:pt>
                <c:pt idx="19">
                  <c:v>55</c:v>
                </c:pt>
                <c:pt idx="20">
                  <c:v>63</c:v>
                </c:pt>
                <c:pt idx="21">
                  <c:v>72</c:v>
                </c:pt>
                <c:pt idx="22">
                  <c:v>73</c:v>
                </c:pt>
                <c:pt idx="23">
                  <c:v>78</c:v>
                </c:pt>
                <c:pt idx="24">
                  <c:v>78</c:v>
                </c:pt>
                <c:pt idx="25">
                  <c:v>82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49"/>
        <c:axId val="43822464"/>
        <c:axId val="43836544"/>
      </c:barChart>
      <c:catAx>
        <c:axId val="43822464"/>
        <c:scaling>
          <c:orientation val="minMax"/>
        </c:scaling>
        <c:delete val="0"/>
        <c:axPos val="b"/>
        <c:numFmt formatCode="m\/\d\/\y\y\y\y" sourceLinked="1"/>
        <c:majorTickMark val="none"/>
        <c:minorTickMark val="none"/>
        <c:tickLblPos val="nextTo"/>
        <c:spPr>
          <a:ln w="3175">
            <a:noFill/>
            <a:prstDash val="solid"/>
          </a:ln>
        </c:spPr>
        <c:txPr>
          <a:bodyPr rot="-5400000" vert="horz"/>
          <a:lstStyle/>
          <a:p>
            <a:pPr>
              <a:defRPr sz="7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de-DE"/>
          </a:p>
        </c:txPr>
        <c:crossAx val="438365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3836544"/>
        <c:scaling>
          <c:orientation val="minMax"/>
          <c:max val="90"/>
          <c:min val="0"/>
        </c:scaling>
        <c:delete val="1"/>
        <c:axPos val="l"/>
        <c:numFmt formatCode="General" sourceLinked="0"/>
        <c:majorTickMark val="out"/>
        <c:minorTickMark val="none"/>
        <c:tickLblPos val="nextTo"/>
        <c:crossAx val="43822464"/>
        <c:crosses val="autoZero"/>
        <c:crossBetween val="between"/>
        <c:majorUnit val="10"/>
        <c:minorUnit val="1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9635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8765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6230F290-9357-4C21-8B6F-2C4D97A6F5AF}" type="datetimeFigureOut">
              <a:rPr lang="de-DE"/>
              <a:pPr/>
              <a:t>08.11.2016</a:t>
            </a:fld>
            <a:endParaRPr lang="de-DE"/>
          </a:p>
        </p:txBody>
      </p:sp>
      <p:sp>
        <p:nvSpPr>
          <p:cNvPr id="69636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3563"/>
            <a:ext cx="2952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69637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53563"/>
            <a:ext cx="287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474FC86B-0E48-4619-AAEA-8A56223D28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34199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D77F1272-DD52-4C25-A8DB-853F0670EBDA}" type="datetimeFigureOut">
              <a:rPr lang="de-DE"/>
              <a:pPr/>
              <a:t>08.11.2016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2550" y="744538"/>
            <a:ext cx="66294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79450" y="4716463"/>
            <a:ext cx="5435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82" tIns="46090" rIns="92182" bIns="46090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defRPr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fld id="{19ADE2C7-A655-4B79-8F95-75EEB167FF8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0609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74894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49787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424681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99575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374468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49362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24255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99149" algn="l" defTabSz="94978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33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4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35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607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8849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ADE2C7-A655-4B79-8F95-75EEB167FF8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8237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1.emf"/><Relationship Id="rId26" Type="http://schemas.openxmlformats.org/officeDocument/2006/relationships/image" Target="../media/image11.png"/><Relationship Id="rId3" Type="http://schemas.openxmlformats.org/officeDocument/2006/relationships/tags" Target="../tags/tag10.xml"/><Relationship Id="rId21" Type="http://schemas.openxmlformats.org/officeDocument/2006/relationships/image" Target="../media/image2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10.png"/><Relationship Id="rId2" Type="http://schemas.openxmlformats.org/officeDocument/2006/relationships/tags" Target="../tags/tag9.xml"/><Relationship Id="rId16" Type="http://schemas.openxmlformats.org/officeDocument/2006/relationships/slideMaster" Target="../slideMasters/slideMaster1.xml"/><Relationship Id="rId20" Type="http://schemas.openxmlformats.org/officeDocument/2006/relationships/image" Target="../media/image6.png"/><Relationship Id="rId1" Type="http://schemas.openxmlformats.org/officeDocument/2006/relationships/vmlDrawing" Target="../drawings/vmlDrawing2.v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9.png"/><Relationship Id="rId5" Type="http://schemas.openxmlformats.org/officeDocument/2006/relationships/tags" Target="../tags/tag12.xml"/><Relationship Id="rId15" Type="http://schemas.openxmlformats.org/officeDocument/2006/relationships/tags" Target="../tags/tag22.xml"/><Relationship Id="rId23" Type="http://schemas.openxmlformats.org/officeDocument/2006/relationships/image" Target="../media/image8.png"/><Relationship Id="rId10" Type="http://schemas.openxmlformats.org/officeDocument/2006/relationships/tags" Target="../tags/tag17.xml"/><Relationship Id="rId19" Type="http://schemas.openxmlformats.org/officeDocument/2006/relationships/image" Target="../media/image5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image" Target="../media/image7.png"/><Relationship Id="rId27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tags" Target="../tags/tag39.xml"/><Relationship Id="rId26" Type="http://schemas.openxmlformats.org/officeDocument/2006/relationships/tags" Target="../tags/tag47.xml"/><Relationship Id="rId3" Type="http://schemas.openxmlformats.org/officeDocument/2006/relationships/tags" Target="../tags/tag24.xml"/><Relationship Id="rId21" Type="http://schemas.openxmlformats.org/officeDocument/2006/relationships/tags" Target="../tags/tag42.xml"/><Relationship Id="rId34" Type="http://schemas.openxmlformats.org/officeDocument/2006/relationships/image" Target="../media/image16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tags" Target="../tags/tag38.xml"/><Relationship Id="rId25" Type="http://schemas.openxmlformats.org/officeDocument/2006/relationships/tags" Target="../tags/tag46.xml"/><Relationship Id="rId33" Type="http://schemas.openxmlformats.org/officeDocument/2006/relationships/image" Target="../media/image15.png"/><Relationship Id="rId2" Type="http://schemas.openxmlformats.org/officeDocument/2006/relationships/tags" Target="../tags/tag23.xml"/><Relationship Id="rId16" Type="http://schemas.openxmlformats.org/officeDocument/2006/relationships/tags" Target="../tags/tag37.xml"/><Relationship Id="rId20" Type="http://schemas.openxmlformats.org/officeDocument/2006/relationships/tags" Target="../tags/tag41.xml"/><Relationship Id="rId29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tags" Target="../tags/tag45.xml"/><Relationship Id="rId32" Type="http://schemas.openxmlformats.org/officeDocument/2006/relationships/image" Target="../media/image14.png"/><Relationship Id="rId5" Type="http://schemas.openxmlformats.org/officeDocument/2006/relationships/tags" Target="../tags/tag26.xml"/><Relationship Id="rId15" Type="http://schemas.openxmlformats.org/officeDocument/2006/relationships/tags" Target="../tags/tag36.xml"/><Relationship Id="rId23" Type="http://schemas.openxmlformats.org/officeDocument/2006/relationships/tags" Target="../tags/tag44.xml"/><Relationship Id="rId28" Type="http://schemas.openxmlformats.org/officeDocument/2006/relationships/slideMaster" Target="../slideMasters/slideMaster1.xml"/><Relationship Id="rId36" Type="http://schemas.openxmlformats.org/officeDocument/2006/relationships/image" Target="../media/image18.png"/><Relationship Id="rId10" Type="http://schemas.openxmlformats.org/officeDocument/2006/relationships/tags" Target="../tags/tag31.xml"/><Relationship Id="rId19" Type="http://schemas.openxmlformats.org/officeDocument/2006/relationships/tags" Target="../tags/tag40.xml"/><Relationship Id="rId31" Type="http://schemas.openxmlformats.org/officeDocument/2006/relationships/image" Target="../media/image13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tags" Target="../tags/tag43.xml"/><Relationship Id="rId27" Type="http://schemas.openxmlformats.org/officeDocument/2006/relationships/tags" Target="../tags/tag48.xml"/><Relationship Id="rId30" Type="http://schemas.openxmlformats.org/officeDocument/2006/relationships/image" Target="../media/image1.emf"/><Relationship Id="rId35" Type="http://schemas.openxmlformats.org/officeDocument/2006/relationships/image" Target="../media/image17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" Type="http://schemas.openxmlformats.org/officeDocument/2006/relationships/tags" Target="../tags/tag50.xml"/><Relationship Id="rId21" Type="http://schemas.openxmlformats.org/officeDocument/2006/relationships/tags" Target="../tags/tag68.xml"/><Relationship Id="rId34" Type="http://schemas.openxmlformats.org/officeDocument/2006/relationships/image" Target="../media/image15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image" Target="../media/image14.png"/><Relationship Id="rId38" Type="http://schemas.openxmlformats.org/officeDocument/2006/relationships/image" Target="../media/image19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tags" Target="../tags/tag67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image" Target="../media/image17.png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image" Target="../media/image1.emf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oleObject" Target="../embeddings/oleObject4.bin"/><Relationship Id="rId35" Type="http://schemas.openxmlformats.org/officeDocument/2006/relationships/image" Target="../media/image16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34" Type="http://schemas.openxmlformats.org/officeDocument/2006/relationships/image" Target="../media/image15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image" Target="../media/image14.png"/><Relationship Id="rId38" Type="http://schemas.openxmlformats.org/officeDocument/2006/relationships/image" Target="../media/image20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image" Target="../media/image17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image" Target="../media/image1.emf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oleObject" Target="../embeddings/oleObject5.bin"/><Relationship Id="rId35" Type="http://schemas.openxmlformats.org/officeDocument/2006/relationships/image" Target="../media/image16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" Type="http://schemas.openxmlformats.org/officeDocument/2006/relationships/tags" Target="../tags/tag104.xml"/><Relationship Id="rId21" Type="http://schemas.openxmlformats.org/officeDocument/2006/relationships/tags" Target="../tags/tag122.xml"/><Relationship Id="rId34" Type="http://schemas.openxmlformats.org/officeDocument/2006/relationships/image" Target="../media/image15.png"/><Relationship Id="rId7" Type="http://schemas.openxmlformats.org/officeDocument/2006/relationships/tags" Target="../tags/tag108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image" Target="../media/image14.png"/><Relationship Id="rId38" Type="http://schemas.openxmlformats.org/officeDocument/2006/relationships/image" Target="../media/image21.png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0" Type="http://schemas.openxmlformats.org/officeDocument/2006/relationships/tags" Target="../tags/tag121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6" Type="http://schemas.openxmlformats.org/officeDocument/2006/relationships/tags" Target="../tags/tag107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06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image" Target="../media/image17.png"/><Relationship Id="rId10" Type="http://schemas.openxmlformats.org/officeDocument/2006/relationships/tags" Target="../tags/tag111.xml"/><Relationship Id="rId19" Type="http://schemas.openxmlformats.org/officeDocument/2006/relationships/tags" Target="../tags/tag120.xml"/><Relationship Id="rId31" Type="http://schemas.openxmlformats.org/officeDocument/2006/relationships/image" Target="../media/image1.emf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oleObject" Target="../embeddings/oleObject6.bin"/><Relationship Id="rId35" Type="http://schemas.openxmlformats.org/officeDocument/2006/relationships/image" Target="../media/image16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136.xml"/><Relationship Id="rId13" Type="http://schemas.openxmlformats.org/officeDocument/2006/relationships/tags" Target="../tags/tag141.xml"/><Relationship Id="rId18" Type="http://schemas.openxmlformats.org/officeDocument/2006/relationships/tags" Target="../tags/tag146.xml"/><Relationship Id="rId26" Type="http://schemas.openxmlformats.org/officeDocument/2006/relationships/tags" Target="../tags/tag154.xml"/><Relationship Id="rId3" Type="http://schemas.openxmlformats.org/officeDocument/2006/relationships/tags" Target="../tags/tag131.xml"/><Relationship Id="rId21" Type="http://schemas.openxmlformats.org/officeDocument/2006/relationships/tags" Target="../tags/tag149.xml"/><Relationship Id="rId34" Type="http://schemas.openxmlformats.org/officeDocument/2006/relationships/image" Target="../media/image15.png"/><Relationship Id="rId7" Type="http://schemas.openxmlformats.org/officeDocument/2006/relationships/tags" Target="../tags/tag135.xml"/><Relationship Id="rId12" Type="http://schemas.openxmlformats.org/officeDocument/2006/relationships/tags" Target="../tags/tag140.xml"/><Relationship Id="rId17" Type="http://schemas.openxmlformats.org/officeDocument/2006/relationships/tags" Target="../tags/tag145.xml"/><Relationship Id="rId25" Type="http://schemas.openxmlformats.org/officeDocument/2006/relationships/tags" Target="../tags/tag153.xml"/><Relationship Id="rId33" Type="http://schemas.openxmlformats.org/officeDocument/2006/relationships/image" Target="../media/image14.png"/><Relationship Id="rId38" Type="http://schemas.openxmlformats.org/officeDocument/2006/relationships/image" Target="../media/image22.png"/><Relationship Id="rId2" Type="http://schemas.openxmlformats.org/officeDocument/2006/relationships/tags" Target="../tags/tag130.xml"/><Relationship Id="rId16" Type="http://schemas.openxmlformats.org/officeDocument/2006/relationships/tags" Target="../tags/tag144.xml"/><Relationship Id="rId20" Type="http://schemas.openxmlformats.org/officeDocument/2006/relationships/tags" Target="../tags/tag148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6" Type="http://schemas.openxmlformats.org/officeDocument/2006/relationships/tags" Target="../tags/tag134.xml"/><Relationship Id="rId11" Type="http://schemas.openxmlformats.org/officeDocument/2006/relationships/tags" Target="../tags/tag139.xml"/><Relationship Id="rId24" Type="http://schemas.openxmlformats.org/officeDocument/2006/relationships/tags" Target="../tags/tag152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33.xml"/><Relationship Id="rId15" Type="http://schemas.openxmlformats.org/officeDocument/2006/relationships/tags" Target="../tags/tag143.xml"/><Relationship Id="rId23" Type="http://schemas.openxmlformats.org/officeDocument/2006/relationships/tags" Target="../tags/tag151.xml"/><Relationship Id="rId28" Type="http://schemas.openxmlformats.org/officeDocument/2006/relationships/tags" Target="../tags/tag156.xml"/><Relationship Id="rId36" Type="http://schemas.openxmlformats.org/officeDocument/2006/relationships/image" Target="../media/image17.png"/><Relationship Id="rId10" Type="http://schemas.openxmlformats.org/officeDocument/2006/relationships/tags" Target="../tags/tag138.xml"/><Relationship Id="rId19" Type="http://schemas.openxmlformats.org/officeDocument/2006/relationships/tags" Target="../tags/tag147.xml"/><Relationship Id="rId31" Type="http://schemas.openxmlformats.org/officeDocument/2006/relationships/image" Target="../media/image1.emf"/><Relationship Id="rId4" Type="http://schemas.openxmlformats.org/officeDocument/2006/relationships/tags" Target="../tags/tag132.xml"/><Relationship Id="rId9" Type="http://schemas.openxmlformats.org/officeDocument/2006/relationships/tags" Target="../tags/tag137.xml"/><Relationship Id="rId14" Type="http://schemas.openxmlformats.org/officeDocument/2006/relationships/tags" Target="../tags/tag142.xml"/><Relationship Id="rId22" Type="http://schemas.openxmlformats.org/officeDocument/2006/relationships/tags" Target="../tags/tag150.xml"/><Relationship Id="rId27" Type="http://schemas.openxmlformats.org/officeDocument/2006/relationships/tags" Target="../tags/tag155.xml"/><Relationship Id="rId30" Type="http://schemas.openxmlformats.org/officeDocument/2006/relationships/oleObject" Target="../embeddings/oleObject7.bin"/><Relationship Id="rId35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163.xml"/><Relationship Id="rId13" Type="http://schemas.openxmlformats.org/officeDocument/2006/relationships/tags" Target="../tags/tag168.xml"/><Relationship Id="rId18" Type="http://schemas.openxmlformats.org/officeDocument/2006/relationships/tags" Target="../tags/tag173.xml"/><Relationship Id="rId26" Type="http://schemas.openxmlformats.org/officeDocument/2006/relationships/tags" Target="../tags/tag181.xml"/><Relationship Id="rId3" Type="http://schemas.openxmlformats.org/officeDocument/2006/relationships/tags" Target="../tags/tag158.xml"/><Relationship Id="rId21" Type="http://schemas.openxmlformats.org/officeDocument/2006/relationships/tags" Target="../tags/tag176.xml"/><Relationship Id="rId34" Type="http://schemas.openxmlformats.org/officeDocument/2006/relationships/image" Target="../media/image15.png"/><Relationship Id="rId7" Type="http://schemas.openxmlformats.org/officeDocument/2006/relationships/tags" Target="../tags/tag162.xml"/><Relationship Id="rId12" Type="http://schemas.openxmlformats.org/officeDocument/2006/relationships/tags" Target="../tags/tag167.xml"/><Relationship Id="rId17" Type="http://schemas.openxmlformats.org/officeDocument/2006/relationships/tags" Target="../tags/tag172.xml"/><Relationship Id="rId25" Type="http://schemas.openxmlformats.org/officeDocument/2006/relationships/tags" Target="../tags/tag180.xml"/><Relationship Id="rId33" Type="http://schemas.openxmlformats.org/officeDocument/2006/relationships/image" Target="../media/image14.png"/><Relationship Id="rId38" Type="http://schemas.openxmlformats.org/officeDocument/2006/relationships/image" Target="../media/image23.png"/><Relationship Id="rId2" Type="http://schemas.openxmlformats.org/officeDocument/2006/relationships/tags" Target="../tags/tag157.xml"/><Relationship Id="rId16" Type="http://schemas.openxmlformats.org/officeDocument/2006/relationships/tags" Target="../tags/tag171.xml"/><Relationship Id="rId20" Type="http://schemas.openxmlformats.org/officeDocument/2006/relationships/tags" Target="../tags/tag175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6" Type="http://schemas.openxmlformats.org/officeDocument/2006/relationships/tags" Target="../tags/tag161.xml"/><Relationship Id="rId11" Type="http://schemas.openxmlformats.org/officeDocument/2006/relationships/tags" Target="../tags/tag166.xml"/><Relationship Id="rId24" Type="http://schemas.openxmlformats.org/officeDocument/2006/relationships/tags" Target="../tags/tag179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60.xml"/><Relationship Id="rId15" Type="http://schemas.openxmlformats.org/officeDocument/2006/relationships/tags" Target="../tags/tag170.xml"/><Relationship Id="rId23" Type="http://schemas.openxmlformats.org/officeDocument/2006/relationships/tags" Target="../tags/tag178.xml"/><Relationship Id="rId28" Type="http://schemas.openxmlformats.org/officeDocument/2006/relationships/tags" Target="../tags/tag183.xml"/><Relationship Id="rId36" Type="http://schemas.openxmlformats.org/officeDocument/2006/relationships/image" Target="../media/image17.png"/><Relationship Id="rId10" Type="http://schemas.openxmlformats.org/officeDocument/2006/relationships/tags" Target="../tags/tag165.xml"/><Relationship Id="rId19" Type="http://schemas.openxmlformats.org/officeDocument/2006/relationships/tags" Target="../tags/tag174.xml"/><Relationship Id="rId31" Type="http://schemas.openxmlformats.org/officeDocument/2006/relationships/image" Target="../media/image1.emf"/><Relationship Id="rId4" Type="http://schemas.openxmlformats.org/officeDocument/2006/relationships/tags" Target="../tags/tag159.xml"/><Relationship Id="rId9" Type="http://schemas.openxmlformats.org/officeDocument/2006/relationships/tags" Target="../tags/tag164.xml"/><Relationship Id="rId14" Type="http://schemas.openxmlformats.org/officeDocument/2006/relationships/tags" Target="../tags/tag169.xml"/><Relationship Id="rId22" Type="http://schemas.openxmlformats.org/officeDocument/2006/relationships/tags" Target="../tags/tag177.xml"/><Relationship Id="rId27" Type="http://schemas.openxmlformats.org/officeDocument/2006/relationships/tags" Target="../tags/tag182.xml"/><Relationship Id="rId30" Type="http://schemas.openxmlformats.org/officeDocument/2006/relationships/oleObject" Target="../embeddings/oleObject8.bin"/><Relationship Id="rId35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190.xml"/><Relationship Id="rId13" Type="http://schemas.openxmlformats.org/officeDocument/2006/relationships/tags" Target="../tags/tag195.xml"/><Relationship Id="rId18" Type="http://schemas.openxmlformats.org/officeDocument/2006/relationships/tags" Target="../tags/tag200.xml"/><Relationship Id="rId26" Type="http://schemas.openxmlformats.org/officeDocument/2006/relationships/tags" Target="../tags/tag208.xml"/><Relationship Id="rId3" Type="http://schemas.openxmlformats.org/officeDocument/2006/relationships/tags" Target="../tags/tag185.xml"/><Relationship Id="rId21" Type="http://schemas.openxmlformats.org/officeDocument/2006/relationships/tags" Target="../tags/tag203.xml"/><Relationship Id="rId34" Type="http://schemas.openxmlformats.org/officeDocument/2006/relationships/image" Target="../media/image15.png"/><Relationship Id="rId7" Type="http://schemas.openxmlformats.org/officeDocument/2006/relationships/tags" Target="../tags/tag189.xml"/><Relationship Id="rId12" Type="http://schemas.openxmlformats.org/officeDocument/2006/relationships/tags" Target="../tags/tag194.xml"/><Relationship Id="rId17" Type="http://schemas.openxmlformats.org/officeDocument/2006/relationships/tags" Target="../tags/tag199.xml"/><Relationship Id="rId25" Type="http://schemas.openxmlformats.org/officeDocument/2006/relationships/tags" Target="../tags/tag207.xml"/><Relationship Id="rId33" Type="http://schemas.openxmlformats.org/officeDocument/2006/relationships/image" Target="../media/image14.png"/><Relationship Id="rId38" Type="http://schemas.openxmlformats.org/officeDocument/2006/relationships/image" Target="../media/image24.png"/><Relationship Id="rId2" Type="http://schemas.openxmlformats.org/officeDocument/2006/relationships/tags" Target="../tags/tag184.xml"/><Relationship Id="rId16" Type="http://schemas.openxmlformats.org/officeDocument/2006/relationships/tags" Target="../tags/tag198.xml"/><Relationship Id="rId20" Type="http://schemas.openxmlformats.org/officeDocument/2006/relationships/tags" Target="../tags/tag202.xml"/><Relationship Id="rId29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6" Type="http://schemas.openxmlformats.org/officeDocument/2006/relationships/tags" Target="../tags/tag188.xml"/><Relationship Id="rId11" Type="http://schemas.openxmlformats.org/officeDocument/2006/relationships/tags" Target="../tags/tag193.xml"/><Relationship Id="rId24" Type="http://schemas.openxmlformats.org/officeDocument/2006/relationships/tags" Target="../tags/tag206.xml"/><Relationship Id="rId32" Type="http://schemas.openxmlformats.org/officeDocument/2006/relationships/image" Target="../media/image13.png"/><Relationship Id="rId37" Type="http://schemas.openxmlformats.org/officeDocument/2006/relationships/image" Target="../media/image18.png"/><Relationship Id="rId5" Type="http://schemas.openxmlformats.org/officeDocument/2006/relationships/tags" Target="../tags/tag187.xml"/><Relationship Id="rId15" Type="http://schemas.openxmlformats.org/officeDocument/2006/relationships/tags" Target="../tags/tag197.xml"/><Relationship Id="rId23" Type="http://schemas.openxmlformats.org/officeDocument/2006/relationships/tags" Target="../tags/tag205.xml"/><Relationship Id="rId28" Type="http://schemas.openxmlformats.org/officeDocument/2006/relationships/tags" Target="../tags/tag210.xml"/><Relationship Id="rId36" Type="http://schemas.openxmlformats.org/officeDocument/2006/relationships/image" Target="../media/image17.png"/><Relationship Id="rId10" Type="http://schemas.openxmlformats.org/officeDocument/2006/relationships/tags" Target="../tags/tag192.xml"/><Relationship Id="rId19" Type="http://schemas.openxmlformats.org/officeDocument/2006/relationships/tags" Target="../tags/tag201.xml"/><Relationship Id="rId31" Type="http://schemas.openxmlformats.org/officeDocument/2006/relationships/image" Target="../media/image1.emf"/><Relationship Id="rId4" Type="http://schemas.openxmlformats.org/officeDocument/2006/relationships/tags" Target="../tags/tag186.xml"/><Relationship Id="rId9" Type="http://schemas.openxmlformats.org/officeDocument/2006/relationships/tags" Target="../tags/tag191.xml"/><Relationship Id="rId14" Type="http://schemas.openxmlformats.org/officeDocument/2006/relationships/tags" Target="../tags/tag196.xml"/><Relationship Id="rId22" Type="http://schemas.openxmlformats.org/officeDocument/2006/relationships/tags" Target="../tags/tag204.xml"/><Relationship Id="rId27" Type="http://schemas.openxmlformats.org/officeDocument/2006/relationships/tags" Target="../tags/tag209.xml"/><Relationship Id="rId30" Type="http://schemas.openxmlformats.org/officeDocument/2006/relationships/oleObject" Target="../embeddings/oleObject9.bin"/><Relationship Id="rId35" Type="http://schemas.openxmlformats.org/officeDocument/2006/relationships/image" Target="../media/image16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24252185"/>
              </p:ext>
            </p:extLst>
          </p:nvPr>
        </p:nvGraphicFramePr>
        <p:xfrm>
          <a:off x="1651" y="1648"/>
          <a:ext cx="1649" cy="1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7"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51" y="1648"/>
                        <a:ext cx="1649" cy="16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70" name="Inhaltsplatzhalter 11"/>
          <p:cNvSpPr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578445" y="1032870"/>
            <a:ext cx="3152287" cy="175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40000"/>
              </a:spcBef>
              <a:buClr>
                <a:srgbClr val="E00000"/>
              </a:buClr>
            </a:pPr>
            <a:r>
              <a:rPr lang="de-DE" sz="1100" dirty="0">
                <a:latin typeface="Arial" pitchFamily="34" charset="0"/>
                <a:cs typeface="Arial" pitchFamily="34" charset="0"/>
              </a:rPr>
              <a:t>Ein Unternehmen der </a:t>
            </a:r>
            <a:r>
              <a:rPr lang="de-DE" sz="1100" dirty="0" smtClean="0">
                <a:latin typeface="Arial" pitchFamily="34" charset="0"/>
                <a:cs typeface="Arial" pitchFamily="34" charset="0"/>
              </a:rPr>
              <a:t>ProSiebenSat.1 </a:t>
            </a:r>
            <a:r>
              <a:rPr lang="de-DE" sz="1100" dirty="0">
                <a:latin typeface="Arial" pitchFamily="34" charset="0"/>
                <a:cs typeface="Arial" pitchFamily="34" charset="0"/>
              </a:rPr>
              <a:t>Media AG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 userDrawn="1">
            <p:ph type="ctrTitle" sz="quarter"/>
            <p:custDataLst>
              <p:tags r:id="rId4"/>
            </p:custDataLst>
          </p:nvPr>
        </p:nvSpPr>
        <p:spPr>
          <a:xfrm>
            <a:off x="1356643" y="3488213"/>
            <a:ext cx="6108237" cy="95796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lnSpc>
                <a:spcPct val="100000"/>
              </a:lnSpc>
              <a:spcAft>
                <a:spcPct val="0"/>
              </a:spcAft>
              <a:defRPr sz="300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113672" name="Rectangle 8"/>
          <p:cNvSpPr>
            <a:spLocks noGrp="1" noChangeArrowheads="1"/>
          </p:cNvSpPr>
          <p:nvPr userDrawn="1">
            <p:ph type="subTitle" sz="quarter" idx="1"/>
            <p:custDataLst>
              <p:tags r:id="rId5"/>
            </p:custDataLst>
          </p:nvPr>
        </p:nvSpPr>
        <p:spPr>
          <a:xfrm>
            <a:off x="1356643" y="4558603"/>
            <a:ext cx="6108237" cy="2308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ct val="0"/>
              </a:spcBef>
              <a:buFontTx/>
              <a:buNone/>
              <a:defRPr sz="1500" smtClean="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 userDrawn="1">
            <p:ph type="body" sz="quarter" idx="10" hasCustomPrompt="1"/>
            <p:custDataLst>
              <p:tags r:id="rId6"/>
            </p:custDataLst>
          </p:nvPr>
        </p:nvSpPr>
        <p:spPr>
          <a:xfrm>
            <a:off x="1356643" y="3248766"/>
            <a:ext cx="4065489" cy="175627"/>
          </a:xfrm>
        </p:spPr>
        <p:txBody>
          <a:bodyPr anchor="b"/>
          <a:lstStyle>
            <a:lvl1pPr>
              <a:lnSpc>
                <a:spcPct val="100000"/>
              </a:lnSpc>
              <a:defRPr sz="1100"/>
            </a:lvl1pPr>
          </a:lstStyle>
          <a:p>
            <a:pPr lvl="0"/>
            <a:r>
              <a:rPr lang="de-DE" dirty="0" smtClean="0"/>
              <a:t>Ort, Datum</a:t>
            </a:r>
            <a:endParaRPr lang="en-GB" dirty="0"/>
          </a:p>
        </p:txBody>
      </p:sp>
      <p:pic>
        <p:nvPicPr>
          <p:cNvPr id="23" name="Grafik 6" descr="SevenOne_Logo.png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8072" y="265818"/>
            <a:ext cx="1483780" cy="41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" descr="71M_Claim"/>
          <p:cNvPicPr>
            <a:picLocks noChangeAspect="1" noChangeArrowheads="1"/>
          </p:cNvPicPr>
          <p:nvPr userDrawn="1">
            <p:custDataLst>
              <p:tags r:id="rId8"/>
            </p:custDataLst>
          </p:nvPr>
        </p:nvPicPr>
        <p:blipFill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33966" y="288665"/>
            <a:ext cx="1406431" cy="13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fik 5" descr="Bottom_Media.png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358297"/>
            <a:ext cx="10475914" cy="52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uppieren 25"/>
          <p:cNvGrpSpPr/>
          <p:nvPr userDrawn="1">
            <p:custDataLst>
              <p:tags r:id="rId10"/>
            </p:custDataLst>
          </p:nvPr>
        </p:nvGrpSpPr>
        <p:grpSpPr>
          <a:xfrm>
            <a:off x="1356643" y="5597462"/>
            <a:ext cx="3527835" cy="216000"/>
            <a:chOff x="1077618" y="6514307"/>
            <a:chExt cx="3527835" cy="216000"/>
          </a:xfrm>
        </p:grpSpPr>
        <p:cxnSp>
          <p:nvCxnSpPr>
            <p:cNvPr id="27" name="Gerade Verbindung 26"/>
            <p:cNvCxnSpPr/>
            <p:nvPr userDrawn="1">
              <p:custDataLst>
                <p:tags r:id="rId11"/>
              </p:custDataLst>
            </p:nvPr>
          </p:nvCxnSpPr>
          <p:spPr>
            <a:xfrm>
              <a:off x="1418615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 userDrawn="1">
              <p:custDataLst>
                <p:tags r:id="rId12"/>
              </p:custDataLst>
            </p:nvPr>
          </p:nvCxnSpPr>
          <p:spPr>
            <a:xfrm>
              <a:off x="1899535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29"/>
            <p:cNvCxnSpPr/>
            <p:nvPr userDrawn="1">
              <p:custDataLst>
                <p:tags r:id="rId13"/>
              </p:custDataLst>
            </p:nvPr>
          </p:nvCxnSpPr>
          <p:spPr>
            <a:xfrm>
              <a:off x="2436962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 userDrawn="1">
              <p:custDataLst>
                <p:tags r:id="rId14"/>
              </p:custDataLst>
            </p:nvPr>
          </p:nvCxnSpPr>
          <p:spPr>
            <a:xfrm>
              <a:off x="3228112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31"/>
            <p:cNvCxnSpPr/>
            <p:nvPr userDrawn="1">
              <p:custDataLst>
                <p:tags r:id="rId15"/>
              </p:custDataLst>
            </p:nvPr>
          </p:nvCxnSpPr>
          <p:spPr>
            <a:xfrm>
              <a:off x="4071658" y="6514307"/>
              <a:ext cx="0" cy="2160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" name="Grafik 32"/>
            <p:cNvPicPr>
              <a:picLocks noChangeAspect="1"/>
            </p:cNvPicPr>
            <p:nvPr userDrawn="1"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25945" y="6564706"/>
              <a:ext cx="379508" cy="117273"/>
            </a:xfrm>
            <a:prstGeom prst="rect">
              <a:avLst/>
            </a:prstGeom>
          </p:spPr>
        </p:pic>
        <p:pic>
          <p:nvPicPr>
            <p:cNvPr id="34" name="Grafik 33"/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89109" y="6550307"/>
              <a:ext cx="521552" cy="144000"/>
            </a:xfrm>
            <a:prstGeom prst="rect">
              <a:avLst/>
            </a:prstGeom>
          </p:spPr>
        </p:pic>
        <p:pic>
          <p:nvPicPr>
            <p:cNvPr id="35" name="Grafik 34"/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7960" y="6559886"/>
              <a:ext cx="469156" cy="105795"/>
            </a:xfrm>
            <a:prstGeom prst="rect">
              <a:avLst/>
            </a:prstGeom>
          </p:spPr>
        </p:pic>
        <p:pic>
          <p:nvPicPr>
            <p:cNvPr id="36" name="Grafik 35"/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60533" y="6550307"/>
              <a:ext cx="215432" cy="144000"/>
            </a:xfrm>
            <a:prstGeom prst="rect">
              <a:avLst/>
            </a:prstGeom>
          </p:spPr>
        </p:pic>
        <p:pic>
          <p:nvPicPr>
            <p:cNvPr id="37" name="Grafik 36"/>
            <p:cNvPicPr>
              <a:picLocks noChangeAspect="1"/>
            </p:cNvPicPr>
            <p:nvPr userDrawn="1"/>
          </p:nvPicPr>
          <p:blipFill>
            <a:blip r:embed="rId2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9612" y="6541305"/>
              <a:ext cx="158926" cy="162002"/>
            </a:xfrm>
            <a:prstGeom prst="rect">
              <a:avLst/>
            </a:prstGeom>
          </p:spPr>
        </p:pic>
        <p:pic>
          <p:nvPicPr>
            <p:cNvPr id="38" name="Grafik 37"/>
            <p:cNvPicPr>
              <a:picLocks noChangeAspect="1"/>
            </p:cNvPicPr>
            <p:nvPr userDrawn="1"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618" y="6532307"/>
              <a:ext cx="180000" cy="18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15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Line 102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574808" y="5402082"/>
            <a:ext cx="932424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708" tIns="52354" rIns="104708" bIns="52354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0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lgeseite Inhalt Logos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rafik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519" y="1026849"/>
            <a:ext cx="9891162" cy="43745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1078672" y="1288331"/>
            <a:ext cx="8480228" cy="111569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Line 120"/>
          <p:cNvSpPr>
            <a:spLocks noChangeShapeType="1"/>
          </p:cNvSpPr>
          <p:nvPr userDrawn="1"/>
        </p:nvSpPr>
        <p:spPr bwMode="auto">
          <a:xfrm flipH="1">
            <a:off x="1545131" y="5574349"/>
            <a:ext cx="2381" cy="241727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endParaRPr lang="de-DE" sz="1000">
              <a:solidFill>
                <a:srgbClr val="8D8D8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6"/>
          <p:cNvSpPr txBox="1">
            <a:spLocks noChangeArrowheads="1"/>
          </p:cNvSpPr>
          <p:nvPr userDrawn="1"/>
        </p:nvSpPr>
        <p:spPr bwMode="auto">
          <a:xfrm>
            <a:off x="1569456" y="5579135"/>
            <a:ext cx="715394" cy="24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0" bIns="45716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rgbClr val="464646"/>
                </a:solidFill>
                <a:latin typeface="+mn-lt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2pPr>
            <a:lvl3pPr marL="9128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3pPr>
            <a:lvl4pPr marL="13700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4pPr>
            <a:lvl5pPr marL="1827213" indent="1588" algn="l" rtl="0" fontAlgn="base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464646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l">
              <a:defRPr/>
            </a:pPr>
            <a:fld id="{BC579D93-F68C-43CC-88D3-4656DCEA18C4}" type="slidenum">
              <a:rPr lang="de-DE" smtClean="0">
                <a:solidFill>
                  <a:srgbClr val="8D8D8D"/>
                </a:solidFill>
              </a:rPr>
              <a:pPr algn="l">
                <a:defRPr/>
              </a:pPr>
              <a:t>‹Nr.›</a:t>
            </a:fld>
            <a:endParaRPr lang="de-DE" dirty="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651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M Senderlogos 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865851" y="1288333"/>
            <a:ext cx="8478407" cy="111569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7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004102" y="5640459"/>
            <a:ext cx="203582" cy="12311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641655D-2E81-40A0-8C02-5E2EE3E3B0D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8" name="Datumsplatzhalter 4"/>
          <p:cNvSpPr>
            <a:spLocks noGrp="1"/>
          </p:cNvSpPr>
          <p:nvPr>
            <p:ph type="dt" sz="half" idx="11"/>
          </p:nvPr>
        </p:nvSpPr>
        <p:spPr>
          <a:xfrm>
            <a:off x="8361695" y="5640132"/>
            <a:ext cx="595115" cy="123766"/>
          </a:xfrm>
          <a:prstGeom prst="rect">
            <a:avLst/>
          </a:prstGeom>
        </p:spPr>
        <p:txBody>
          <a:bodyPr lIns="104708" tIns="52354" rIns="104708" bIns="52354"/>
          <a:lstStyle>
            <a:lvl1pPr>
              <a:defRPr/>
            </a:lvl1pPr>
          </a:lstStyle>
          <a:p>
            <a:fld id="{D577CCAB-29A9-4DFD-9456-77DF01D26854}" type="datetime1">
              <a:rPr lang="de-DE"/>
              <a:pPr/>
              <a:t>08.11.2016</a:t>
            </a:fld>
            <a:endParaRPr lang="de-DE" dirty="0"/>
          </a:p>
        </p:txBody>
      </p:sp>
      <p:pic>
        <p:nvPicPr>
          <p:cNvPr id="19" name="Grafik 6" descr="SevenOne_Logo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2986" y="5580940"/>
            <a:ext cx="831286" cy="22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 descr="sat_logo-grau_174_174_17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7622" y="354657"/>
            <a:ext cx="200091" cy="20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K1_WB_RGB_Grau_174_174_17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8843" y="365719"/>
            <a:ext cx="254661" cy="171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7535023" y="347280"/>
            <a:ext cx="0" cy="208364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7864264" y="347280"/>
            <a:ext cx="0" cy="208364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8275361" y="347280"/>
            <a:ext cx="0" cy="208364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endParaRPr lang="de-DE"/>
          </a:p>
        </p:txBody>
      </p:sp>
      <p:pic>
        <p:nvPicPr>
          <p:cNvPr id="13" name="Picture 14" descr="sixx_grau_174_174_17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1753" y="387848"/>
            <a:ext cx="491133" cy="11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5"/>
          <p:cNvGrpSpPr>
            <a:grpSpLocks/>
          </p:cNvGrpSpPr>
          <p:nvPr/>
        </p:nvGrpSpPr>
        <p:grpSpPr bwMode="auto">
          <a:xfrm>
            <a:off x="7611421" y="360188"/>
            <a:ext cx="174625" cy="180705"/>
            <a:chOff x="947" y="4121"/>
            <a:chExt cx="130" cy="132"/>
          </a:xfrm>
        </p:grpSpPr>
        <p:sp>
          <p:nvSpPr>
            <p:cNvPr id="15" name="Rectangle 16"/>
            <p:cNvSpPr>
              <a:spLocks noChangeArrowheads="1"/>
            </p:cNvSpPr>
            <p:nvPr/>
          </p:nvSpPr>
          <p:spPr bwMode="auto">
            <a:xfrm>
              <a:off x="947" y="4121"/>
              <a:ext cx="130" cy="36"/>
            </a:xfrm>
            <a:prstGeom prst="rect">
              <a:avLst/>
            </a:pr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947" y="4164"/>
              <a:ext cx="130" cy="89"/>
            </a:xfrm>
            <a:custGeom>
              <a:avLst/>
              <a:gdLst>
                <a:gd name="T0" fmla="*/ 130 w 594"/>
                <a:gd name="T1" fmla="*/ 0 h 410"/>
                <a:gd name="T2" fmla="*/ 130 w 594"/>
                <a:gd name="T3" fmla="*/ 89 h 410"/>
                <a:gd name="T4" fmla="*/ 0 w 594"/>
                <a:gd name="T5" fmla="*/ 89 h 410"/>
                <a:gd name="T6" fmla="*/ 0 w 594"/>
                <a:gd name="T7" fmla="*/ 89 h 410"/>
                <a:gd name="T8" fmla="*/ 3 w 594"/>
                <a:gd name="T9" fmla="*/ 82 h 410"/>
                <a:gd name="T10" fmla="*/ 7 w 594"/>
                <a:gd name="T11" fmla="*/ 74 h 410"/>
                <a:gd name="T12" fmla="*/ 13 w 594"/>
                <a:gd name="T13" fmla="*/ 64 h 410"/>
                <a:gd name="T14" fmla="*/ 17 w 594"/>
                <a:gd name="T15" fmla="*/ 59 h 410"/>
                <a:gd name="T16" fmla="*/ 21 w 594"/>
                <a:gd name="T17" fmla="*/ 53 h 410"/>
                <a:gd name="T18" fmla="*/ 26 w 594"/>
                <a:gd name="T19" fmla="*/ 48 h 410"/>
                <a:gd name="T20" fmla="*/ 31 w 594"/>
                <a:gd name="T21" fmla="*/ 42 h 410"/>
                <a:gd name="T22" fmla="*/ 37 w 594"/>
                <a:gd name="T23" fmla="*/ 36 h 410"/>
                <a:gd name="T24" fmla="*/ 43 w 594"/>
                <a:gd name="T25" fmla="*/ 31 h 410"/>
                <a:gd name="T26" fmla="*/ 50 w 594"/>
                <a:gd name="T27" fmla="*/ 26 h 410"/>
                <a:gd name="T28" fmla="*/ 58 w 594"/>
                <a:gd name="T29" fmla="*/ 20 h 410"/>
                <a:gd name="T30" fmla="*/ 58 w 594"/>
                <a:gd name="T31" fmla="*/ 20 h 410"/>
                <a:gd name="T32" fmla="*/ 65 w 594"/>
                <a:gd name="T33" fmla="*/ 16 h 410"/>
                <a:gd name="T34" fmla="*/ 72 w 594"/>
                <a:gd name="T35" fmla="*/ 13 h 410"/>
                <a:gd name="T36" fmla="*/ 79 w 594"/>
                <a:gd name="T37" fmla="*/ 10 h 410"/>
                <a:gd name="T38" fmla="*/ 86 w 594"/>
                <a:gd name="T39" fmla="*/ 7 h 410"/>
                <a:gd name="T40" fmla="*/ 92 w 594"/>
                <a:gd name="T41" fmla="*/ 5 h 410"/>
                <a:gd name="T42" fmla="*/ 98 w 594"/>
                <a:gd name="T43" fmla="*/ 3 h 410"/>
                <a:gd name="T44" fmla="*/ 109 w 594"/>
                <a:gd name="T45" fmla="*/ 1 h 410"/>
                <a:gd name="T46" fmla="*/ 118 w 594"/>
                <a:gd name="T47" fmla="*/ 0 h 410"/>
                <a:gd name="T48" fmla="*/ 124 w 594"/>
                <a:gd name="T49" fmla="*/ 0 h 410"/>
                <a:gd name="T50" fmla="*/ 130 w 594"/>
                <a:gd name="T51" fmla="*/ 0 h 410"/>
                <a:gd name="T52" fmla="*/ 130 w 594"/>
                <a:gd name="T53" fmla="*/ 0 h 41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4"/>
                <a:gd name="T82" fmla="*/ 0 h 410"/>
                <a:gd name="T83" fmla="*/ 594 w 594"/>
                <a:gd name="T84" fmla="*/ 410 h 41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4" h="410">
                  <a:moveTo>
                    <a:pt x="594" y="2"/>
                  </a:moveTo>
                  <a:lnTo>
                    <a:pt x="594" y="410"/>
                  </a:lnTo>
                  <a:lnTo>
                    <a:pt x="0" y="410"/>
                  </a:lnTo>
                  <a:lnTo>
                    <a:pt x="14" y="376"/>
                  </a:lnTo>
                  <a:lnTo>
                    <a:pt x="34" y="340"/>
                  </a:lnTo>
                  <a:lnTo>
                    <a:pt x="60" y="296"/>
                  </a:lnTo>
                  <a:lnTo>
                    <a:pt x="78" y="272"/>
                  </a:lnTo>
                  <a:lnTo>
                    <a:pt x="96" y="246"/>
                  </a:lnTo>
                  <a:lnTo>
                    <a:pt x="118" y="220"/>
                  </a:lnTo>
                  <a:lnTo>
                    <a:pt x="142" y="194"/>
                  </a:lnTo>
                  <a:lnTo>
                    <a:pt x="168" y="166"/>
                  </a:lnTo>
                  <a:lnTo>
                    <a:pt x="198" y="142"/>
                  </a:lnTo>
                  <a:lnTo>
                    <a:pt x="230" y="118"/>
                  </a:lnTo>
                  <a:lnTo>
                    <a:pt x="264" y="94"/>
                  </a:lnTo>
                  <a:lnTo>
                    <a:pt x="298" y="74"/>
                  </a:lnTo>
                  <a:lnTo>
                    <a:pt x="330" y="58"/>
                  </a:lnTo>
                  <a:lnTo>
                    <a:pt x="362" y="44"/>
                  </a:lnTo>
                  <a:lnTo>
                    <a:pt x="392" y="32"/>
                  </a:lnTo>
                  <a:lnTo>
                    <a:pt x="422" y="24"/>
                  </a:lnTo>
                  <a:lnTo>
                    <a:pt x="448" y="16"/>
                  </a:lnTo>
                  <a:lnTo>
                    <a:pt x="498" y="6"/>
                  </a:lnTo>
                  <a:lnTo>
                    <a:pt x="538" y="2"/>
                  </a:lnTo>
                  <a:lnTo>
                    <a:pt x="568" y="0"/>
                  </a:lnTo>
                  <a:lnTo>
                    <a:pt x="594" y="2"/>
                  </a:lnTo>
                  <a:close/>
                </a:path>
              </a:pathLst>
            </a:custGeom>
            <a:solidFill>
              <a:srgbClr val="AEAE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9" name="Grafik 2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7518" y="377800"/>
            <a:ext cx="562949" cy="155514"/>
          </a:xfrm>
          <a:prstGeom prst="rect">
            <a:avLst/>
          </a:prstGeom>
        </p:spPr>
      </p:pic>
      <p:sp>
        <p:nvSpPr>
          <p:cNvPr id="30" name="Line 122"/>
          <p:cNvSpPr>
            <a:spLocks noChangeShapeType="1"/>
          </p:cNvSpPr>
          <p:nvPr userDrawn="1"/>
        </p:nvSpPr>
        <p:spPr bwMode="auto">
          <a:xfrm>
            <a:off x="8911687" y="347281"/>
            <a:ext cx="0" cy="209233"/>
          </a:xfrm>
          <a:prstGeom prst="line">
            <a:avLst/>
          </a:prstGeom>
          <a:noFill/>
          <a:ln w="63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endParaRPr lang="de-DE" sz="800">
              <a:solidFill>
                <a:srgbClr val="8D8D8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88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682488"/>
            <a:ext cx="5210270" cy="53860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1923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92360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92360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E423966D-10DD-44CC-9294-5804979844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>
          <a:xfrm>
            <a:off x="8029113" y="5600007"/>
            <a:ext cx="927695" cy="18385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84999-87CB-44AB-B4F0-C0C9A0B02A84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892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Grafik 6" descr="Head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666" name="Grafik 5" descr="Bottom_Media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670" name="Inhaltsplatzhalter 11"/>
          <p:cNvSpPr>
            <a:spLocks/>
          </p:cNvSpPr>
          <p:nvPr/>
        </p:nvSpPr>
        <p:spPr bwMode="auto">
          <a:xfrm>
            <a:off x="578445" y="1067706"/>
            <a:ext cx="303288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0" hangingPunct="0">
              <a:spcBef>
                <a:spcPct val="40000"/>
              </a:spcBef>
              <a:buClr>
                <a:srgbClr val="E00000"/>
              </a:buClr>
            </a:pPr>
            <a:r>
              <a:rPr lang="de-DE" sz="1100">
                <a:latin typeface="Arial" pitchFamily="34" charset="0"/>
                <a:cs typeface="Arial" pitchFamily="34" charset="0"/>
              </a:rPr>
              <a:t>Ein Unternehmen der ProSiebenSat.1 Media AG</a:t>
            </a:r>
          </a:p>
        </p:txBody>
      </p:sp>
      <p:sp>
        <p:nvSpPr>
          <p:cNvPr id="1136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226013" y="2292044"/>
            <a:ext cx="5791729" cy="92333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>
              <a:defRPr sz="3000" smtClean="0"/>
            </a:lvl1pPr>
          </a:lstStyle>
          <a:p>
            <a:pPr lvl="0"/>
            <a:r>
              <a:rPr lang="de-DE" noProof="0" smtClean="0"/>
              <a:t>Titelmasterformat durch Klicken bearbeiten</a:t>
            </a:r>
          </a:p>
        </p:txBody>
      </p:sp>
      <p:sp>
        <p:nvSpPr>
          <p:cNvPr id="11367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26013" y="3336580"/>
            <a:ext cx="5791729" cy="230832"/>
          </a:xfrm>
        </p:spPr>
        <p:txBody>
          <a:bodyPr/>
          <a:lstStyle>
            <a:lvl1pPr marL="0" indent="0">
              <a:buFontTx/>
              <a:buNone/>
              <a:defRPr sz="1500" smtClean="0"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</a:p>
        </p:txBody>
      </p:sp>
      <p:pic>
        <p:nvPicPr>
          <p:cNvPr id="113688" name="Picture 24" descr="RZ_71_Media_RGB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160" y="311868"/>
            <a:ext cx="1833563" cy="33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689" name="Picture 25" descr="RZ_71_Claim_RGB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78226" y="314592"/>
            <a:ext cx="1477036" cy="10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78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3578B997-8E9F-4F25-823A-BE3F6A61A30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39C55149-C502-4D53-9E12-F121D79F0866}" type="datetime1">
              <a:rPr lang="de-DE"/>
              <a:pPr/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092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56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0F45071F-C067-4038-92AF-A0FA3F9871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6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9CC9-58E0-44F7-BB20-5D4E1A3D35DD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90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56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2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0F45071F-C067-4038-92AF-A0FA3F9871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6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19CC9-58E0-44F7-BB20-5D4E1A3D35DD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0322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256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35D810A5-FC59-49DC-B02F-2FDCBBBC9C7F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03B968-AFA6-4997-B382-31F4F6C1B267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652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3875" y="1372764"/>
            <a:ext cx="9429750" cy="13203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27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Neutr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1103879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3" name="think-cell Folie" r:id="rId29" imgW="270" imgH="270" progId="TCLayout.ActiveDocument.1">
                  <p:embed/>
                </p:oleObj>
              </mc:Choice>
              <mc:Fallback>
                <p:oleObj name="think-cell Folie" r:id="rId2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7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8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19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0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1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2"/>
              </p:custDataLst>
            </p:nvPr>
          </p:nvPicPr>
          <p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6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70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040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96254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4329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59812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7055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4817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66101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077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80887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045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at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6987871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22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fik 36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4574" y="362744"/>
            <a:ext cx="163717" cy="1635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687849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331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3689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40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9277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11560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5203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65192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56851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632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158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el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Bottom_Media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334442"/>
            <a:ext cx="10477500" cy="548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 descr="Hea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3152"/>
            <a:ext cx="10477500" cy="116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6" descr="SevenOne_Log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569" y="5578217"/>
            <a:ext cx="1031379" cy="21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33340" y="2479815"/>
            <a:ext cx="5210270" cy="741282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36603" y="3287229"/>
            <a:ext cx="5212827" cy="20005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300">
                <a:solidFill>
                  <a:srgbClr val="464646"/>
                </a:solidFill>
              </a:defRPr>
            </a:lvl1pPr>
            <a:lvl2pPr marL="457156" indent="0" algn="ctr">
              <a:buNone/>
              <a:defRPr/>
            </a:lvl2pPr>
            <a:lvl3pPr marL="914313" indent="0" algn="ctr">
              <a:buNone/>
              <a:defRPr/>
            </a:lvl3pPr>
            <a:lvl4pPr marL="1371469" indent="0" algn="ctr">
              <a:buNone/>
              <a:defRPr/>
            </a:lvl4pPr>
            <a:lvl5pPr marL="1828625" indent="0" algn="ctr">
              <a:buNone/>
              <a:defRPr/>
            </a:lvl5pPr>
            <a:lvl6pPr marL="2285782" indent="0" algn="ctr">
              <a:buNone/>
              <a:defRPr/>
            </a:lvl6pPr>
            <a:lvl7pPr marL="2742939" indent="0" algn="ctr">
              <a:buNone/>
              <a:defRPr/>
            </a:lvl7pPr>
            <a:lvl8pPr marL="3200095" indent="0" algn="ctr">
              <a:buNone/>
              <a:defRPr/>
            </a:lvl8pPr>
            <a:lvl9pPr marL="3657251" indent="0" algn="ctr">
              <a:buNone/>
              <a:defRPr/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0"/>
          </p:nvPr>
        </p:nvSpPr>
        <p:spPr>
          <a:xfrm>
            <a:off x="588270" y="1002880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1"/>
          </p:nvPr>
        </p:nvSpPr>
        <p:spPr>
          <a:xfrm>
            <a:off x="1042294" y="2149029"/>
            <a:ext cx="4207500" cy="138499"/>
          </a:xfrm>
          <a:prstGeom prst="rect">
            <a:avLst/>
          </a:prstGeom>
        </p:spPr>
        <p:txBody>
          <a:bodyPr/>
          <a:lstStyle>
            <a:lvl1pPr>
              <a:buNone/>
              <a:defRPr sz="900"/>
            </a:lvl1pPr>
            <a:lvl2pPr marL="0">
              <a:buNone/>
              <a:defRPr sz="900"/>
            </a:lvl2pPr>
            <a:lvl3pPr marL="0">
              <a:spcBef>
                <a:spcPts val="0"/>
              </a:spcBef>
              <a:buNone/>
              <a:defRPr sz="900"/>
            </a:lvl3pPr>
            <a:lvl4pPr marL="0">
              <a:spcBef>
                <a:spcPts val="0"/>
              </a:spcBef>
              <a:buNone/>
              <a:defRPr sz="900"/>
            </a:lvl4pPr>
          </a:lstStyle>
          <a:p>
            <a:pPr lvl="0"/>
            <a:r>
              <a:rPr lang="de-DE" dirty="0" smtClean="0"/>
              <a:t>Textmasterformate durch Klicken bearbeiten</a:t>
            </a:r>
            <a:endParaRPr lang="de-DE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599FA9F1-E110-42CF-8682-45598FBFF7E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28C09-BA42-41CC-BD0C-3630BF12467B}" type="datetime1">
              <a:rPr lang="de-DE"/>
              <a:pPr>
                <a:defRPr/>
              </a:pPr>
              <a:t>08.11.2016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480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P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24908636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7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4257" y="369889"/>
            <a:ext cx="149213" cy="1519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687849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078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Kab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7484658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1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Grafik 37"/>
          <p:cNvPicPr>
            <a:picLocks noChangeAspect="1"/>
          </p:cNvPicPr>
          <p:nvPr userDrawn="1"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73027" y="369888"/>
            <a:ext cx="230443" cy="1564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606888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130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ix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669049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5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/>
          <p:cNvPicPr>
            <a:picLocks noChangeAspect="1"/>
          </p:cNvPicPr>
          <p:nvPr userDrawn="1"/>
        </p:nvPicPr>
        <p:blipFill rotWithShape="1"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7742" y="369888"/>
            <a:ext cx="597693" cy="1564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2" name="Gerade Verbindung 71"/>
          <p:cNvCxnSpPr/>
          <p:nvPr userDrawn="1">
            <p:custDataLst>
              <p:tags r:id="rId16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72"/>
          <p:cNvCxnSpPr/>
          <p:nvPr userDrawn="1">
            <p:custDataLst>
              <p:tags r:id="rId17"/>
            </p:custDataLst>
          </p:nvPr>
        </p:nvCxnSpPr>
        <p:spPr>
          <a:xfrm>
            <a:off x="9256845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829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My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8952525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9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Grafik 41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27356" y="364147"/>
            <a:ext cx="578644" cy="159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256845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78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geseite_Sat.1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Objekt 4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25238032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93" name="think-cell Folie" r:id="rId30" imgW="270" imgH="270" progId="TCLayout.ActiveDocument.1">
                  <p:embed/>
                </p:oleObj>
              </mc:Choice>
              <mc:Fallback>
                <p:oleObj name="think-cell Folie" r:id="rId3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platzhalter 17"/>
          <p:cNvSpPr>
            <a:spLocks noGrp="1"/>
          </p:cNvSpPr>
          <p:nvPr>
            <p:ph type="body" sz="quarter" idx="12" hasCustomPrompt="1"/>
            <p:custDataLst>
              <p:tags r:id="rId3"/>
            </p:custDataLst>
          </p:nvPr>
        </p:nvSpPr>
        <p:spPr>
          <a:xfrm>
            <a:off x="578446" y="628673"/>
            <a:ext cx="7869039" cy="192360"/>
          </a:xfrm>
        </p:spPr>
        <p:txBody>
          <a:bodyPr/>
          <a:lstStyle>
            <a:lvl1pPr>
              <a:spcBef>
                <a:spcPts val="0"/>
              </a:spcBef>
              <a:defRPr/>
            </a:lvl1pPr>
          </a:lstStyle>
          <a:p>
            <a:pPr lvl="0"/>
            <a:r>
              <a:rPr lang="de-DE" dirty="0" err="1" smtClean="0"/>
              <a:t>Untertite</a:t>
            </a:r>
            <a:r>
              <a:rPr lang="en-GB" dirty="0" smtClean="0"/>
              <a:t>l</a:t>
            </a:r>
            <a:endParaRPr lang="de-DE" dirty="0" smtClean="0"/>
          </a:p>
        </p:txBody>
      </p:sp>
      <p:sp>
        <p:nvSpPr>
          <p:cNvPr id="20" name="Textplatzhalter 17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889000" y="5127747"/>
            <a:ext cx="9024054" cy="383187"/>
          </a:xfrm>
        </p:spPr>
        <p:txBody>
          <a:bodyPr anchor="t" anchorCtr="0"/>
          <a:lstStyle>
            <a:lvl1pPr>
              <a:lnSpc>
                <a:spcPct val="100000"/>
              </a:lnSpc>
              <a:spcBef>
                <a:spcPts val="0"/>
              </a:spcBef>
              <a:defRPr sz="800" baseline="0">
                <a:solidFill>
                  <a:srgbClr val="8D8D8D"/>
                </a:solidFill>
              </a:defRPr>
            </a:lvl1pPr>
            <a:lvl2pPr>
              <a:lnSpc>
                <a:spcPct val="100000"/>
              </a:lnSpc>
              <a:defRPr sz="800"/>
            </a:lvl2pPr>
            <a:lvl3pPr>
              <a:lnSpc>
                <a:spcPct val="100000"/>
              </a:lnSpc>
              <a:defRPr sz="800"/>
            </a:lvl3pPr>
            <a:lvl4pPr>
              <a:lnSpc>
                <a:spcPct val="100000"/>
              </a:lnSpc>
              <a:defRPr sz="800"/>
            </a:lvl4pPr>
            <a:lvl5pPr>
              <a:lnSpc>
                <a:spcPct val="100000"/>
              </a:lnSpc>
              <a:defRPr sz="800"/>
            </a:lvl5pPr>
          </a:lstStyle>
          <a:p>
            <a:pPr lvl="0"/>
            <a:r>
              <a:rPr lang="de-DE" dirty="0" smtClean="0"/>
              <a:t>Insgesamt max. 3 Zeilen</a:t>
            </a:r>
            <a:br>
              <a:rPr lang="de-DE" dirty="0" smtClean="0"/>
            </a:br>
            <a:r>
              <a:rPr lang="de-DE" dirty="0" smtClean="0"/>
              <a:t>* Fußnote</a:t>
            </a:r>
            <a:br>
              <a:rPr lang="de-DE" dirty="0" smtClean="0"/>
            </a:br>
            <a:r>
              <a:rPr lang="de-DE" dirty="0" smtClean="0"/>
              <a:t>Quelle: </a:t>
            </a:r>
            <a:endParaRPr lang="en-GB" dirty="0"/>
          </a:p>
        </p:txBody>
      </p:sp>
      <p:cxnSp>
        <p:nvCxnSpPr>
          <p:cNvPr id="21" name="Gerade Verbindung 20"/>
          <p:cNvCxnSpPr/>
          <p:nvPr userDrawn="1">
            <p:custDataLst>
              <p:tags r:id="rId5"/>
            </p:custDataLst>
          </p:nvPr>
        </p:nvCxnSpPr>
        <p:spPr>
          <a:xfrm>
            <a:off x="10477500" y="366227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 userDrawn="1">
            <p:custDataLst>
              <p:tags r:id="rId6"/>
            </p:custDataLst>
          </p:nvPr>
        </p:nvCxnSpPr>
        <p:spPr>
          <a:xfrm>
            <a:off x="10477500" y="521876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/>
          <p:cNvCxnSpPr/>
          <p:nvPr userDrawn="1">
            <p:custDataLst>
              <p:tags r:id="rId7"/>
            </p:custDataLst>
          </p:nvPr>
        </p:nvCxnSpPr>
        <p:spPr>
          <a:xfrm>
            <a:off x="10477500" y="1237450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 userDrawn="1">
            <p:custDataLst>
              <p:tags r:id="rId8"/>
            </p:custDataLst>
          </p:nvPr>
        </p:nvCxnSpPr>
        <p:spPr>
          <a:xfrm>
            <a:off x="10477500" y="5038948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 userDrawn="1">
            <p:custDataLst>
              <p:tags r:id="rId9"/>
            </p:custDataLst>
          </p:nvPr>
        </p:nvCxnSpPr>
        <p:spPr>
          <a:xfrm>
            <a:off x="10477500" y="5520832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 userDrawn="1">
            <p:custDataLst>
              <p:tags r:id="rId10"/>
            </p:custDataLst>
          </p:nvPr>
        </p:nvCxnSpPr>
        <p:spPr>
          <a:xfrm>
            <a:off x="9903470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50"/>
          <p:cNvCxnSpPr/>
          <p:nvPr userDrawn="1">
            <p:custDataLst>
              <p:tags r:id="rId11"/>
            </p:custDataLst>
          </p:nvPr>
        </p:nvCxnSpPr>
        <p:spPr>
          <a:xfrm>
            <a:off x="885205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/>
          <p:cNvCxnSpPr/>
          <p:nvPr userDrawn="1">
            <p:custDataLst>
              <p:tags r:id="rId12"/>
            </p:custDataLst>
          </p:nvPr>
        </p:nvCxnSpPr>
        <p:spPr>
          <a:xfrm>
            <a:off x="578098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uppieren 54"/>
          <p:cNvGrpSpPr/>
          <p:nvPr userDrawn="1"/>
        </p:nvGrpSpPr>
        <p:grpSpPr>
          <a:xfrm>
            <a:off x="7724236" y="5628062"/>
            <a:ext cx="2188818" cy="154800"/>
            <a:chOff x="7335273" y="5402052"/>
            <a:chExt cx="2188818" cy="154800"/>
          </a:xfrm>
        </p:grpSpPr>
        <p:cxnSp>
          <p:nvCxnSpPr>
            <p:cNvPr id="56" name="Gerade Verbindung 55"/>
            <p:cNvCxnSpPr/>
            <p:nvPr userDrawn="1">
              <p:custDataLst>
                <p:tags r:id="rId18"/>
              </p:custDataLst>
            </p:nvPr>
          </p:nvCxnSpPr>
          <p:spPr>
            <a:xfrm>
              <a:off x="9124000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 userDrawn="1">
              <p:custDataLst>
                <p:tags r:id="rId19"/>
              </p:custDataLst>
            </p:nvPr>
          </p:nvCxnSpPr>
          <p:spPr>
            <a:xfrm>
              <a:off x="8553421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 userDrawn="1">
              <p:custDataLst>
                <p:tags r:id="rId20"/>
              </p:custDataLst>
            </p:nvPr>
          </p:nvCxnSpPr>
          <p:spPr>
            <a:xfrm>
              <a:off x="8041459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 userDrawn="1">
              <p:custDataLst>
                <p:tags r:id="rId21"/>
              </p:custDataLst>
            </p:nvPr>
          </p:nvCxnSpPr>
          <p:spPr>
            <a:xfrm>
              <a:off x="7746387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 userDrawn="1">
              <p:custDataLst>
                <p:tags r:id="rId22"/>
              </p:custDataLst>
            </p:nvPr>
          </p:nvCxnSpPr>
          <p:spPr>
            <a:xfrm>
              <a:off x="7518065" y="5402052"/>
              <a:ext cx="0" cy="154800"/>
            </a:xfrm>
            <a:prstGeom prst="line">
              <a:avLst/>
            </a:prstGeom>
            <a:ln w="6350">
              <a:solidFill>
                <a:srgbClr val="AEAEA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" name="Grafik 60"/>
            <p:cNvPicPr>
              <a:picLocks noChangeAspect="1"/>
            </p:cNvPicPr>
            <p:nvPr userDrawn="1">
              <p:custDataLst>
                <p:tags r:id="rId23"/>
              </p:custDataLst>
            </p:nvPr>
          </p:nvPicPr>
          <p:blipFill>
            <a:blip r:embed="rId3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04011" y="5417896"/>
              <a:ext cx="469397" cy="129601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 userDrawn="1">
              <p:custDataLst>
                <p:tags r:id="rId24"/>
              </p:custDataLst>
            </p:nvPr>
          </p:nvPicPr>
          <p:blipFill>
            <a:blip r:embed="rId3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2049" y="5433136"/>
              <a:ext cx="410781" cy="92632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 userDrawn="1">
              <p:custDataLst>
                <p:tags r:id="rId25"/>
              </p:custDataLst>
            </p:nvPr>
          </p:nvPicPr>
          <p:blipFill>
            <a:blip r:embed="rId3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96978" y="5415081"/>
              <a:ext cx="193890" cy="129602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 userDrawn="1">
              <p:custDataLst>
                <p:tags r:id="rId26"/>
              </p:custDataLst>
            </p:nvPr>
          </p:nvPicPr>
          <p:blipFill>
            <a:blip r:embed="rId3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68656" y="5411406"/>
              <a:ext cx="127140" cy="129602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 userDrawn="1">
              <p:custDataLst>
                <p:tags r:id="rId27"/>
              </p:custDataLst>
            </p:nvPr>
          </p:nvPicPr>
          <p:blipFill>
            <a:blip r:embed="rId3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5273" y="5412482"/>
              <a:ext cx="132201" cy="132201"/>
            </a:xfrm>
            <a:prstGeom prst="rect">
              <a:avLst/>
            </a:prstGeom>
          </p:spPr>
        </p:pic>
        <p:pic>
          <p:nvPicPr>
            <p:cNvPr id="66" name="Grafik 65"/>
            <p:cNvPicPr>
              <a:picLocks noChangeAspect="1"/>
            </p:cNvPicPr>
            <p:nvPr userDrawn="1">
              <p:custDataLst>
                <p:tags r:id="rId28"/>
              </p:custDataLst>
            </p:nvPr>
          </p:nvPicPr>
          <p:blipFill>
            <a:blip r:embed="rId3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74590" y="5425451"/>
              <a:ext cx="349501" cy="108001"/>
            </a:xfrm>
            <a:prstGeom prst="rect">
              <a:avLst/>
            </a:prstGeom>
          </p:spPr>
        </p:pic>
      </p:grp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cxnSp>
        <p:nvCxnSpPr>
          <p:cNvPr id="67" name="Gerade Verbindung 66"/>
          <p:cNvCxnSpPr/>
          <p:nvPr userDrawn="1">
            <p:custDataLst>
              <p:tags r:id="rId13"/>
            </p:custDataLst>
          </p:nvPr>
        </p:nvCxnSpPr>
        <p:spPr>
          <a:xfrm>
            <a:off x="1632349" y="5597462"/>
            <a:ext cx="0" cy="2160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/>
          <p:cNvCxnSpPr/>
          <p:nvPr userDrawn="1">
            <p:custDataLst>
              <p:tags r:id="rId14"/>
            </p:custDataLst>
          </p:nvPr>
        </p:nvCxnSpPr>
        <p:spPr>
          <a:xfrm>
            <a:off x="5533232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/>
          <p:cNvCxnSpPr/>
          <p:nvPr userDrawn="1">
            <p:custDataLst>
              <p:tags r:id="rId15"/>
            </p:custDataLst>
          </p:nvPr>
        </p:nvCxnSpPr>
        <p:spPr>
          <a:xfrm>
            <a:off x="5258594" y="-102140"/>
            <a:ext cx="0" cy="74223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Grafik 40"/>
          <p:cNvPicPr>
            <a:picLocks noChangeAspect="1"/>
          </p:cNvPicPr>
          <p:nvPr userDrawn="1"/>
        </p:nvPicPr>
        <p:blipFill>
          <a:blip r:embed="rId3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2371" y="375751"/>
            <a:ext cx="443932" cy="137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Gerade Verbindung 51"/>
          <p:cNvCxnSpPr/>
          <p:nvPr userDrawn="1">
            <p:custDataLst>
              <p:tags r:id="rId16"/>
            </p:custDataLst>
          </p:nvPr>
        </p:nvCxnSpPr>
        <p:spPr>
          <a:xfrm>
            <a:off x="9387811" y="367076"/>
            <a:ext cx="0" cy="154800"/>
          </a:xfrm>
          <a:prstGeom prst="line">
            <a:avLst/>
          </a:prstGeom>
          <a:ln w="6350">
            <a:solidFill>
              <a:srgbClr val="AEAE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/>
          <p:cNvCxnSpPr/>
          <p:nvPr userDrawn="1">
            <p:custDataLst>
              <p:tags r:id="rId17"/>
            </p:custDataLst>
          </p:nvPr>
        </p:nvCxnSpPr>
        <p:spPr>
          <a:xfrm>
            <a:off x="10477500" y="952275"/>
            <a:ext cx="174625" cy="0"/>
          </a:xfrm>
          <a:prstGeom prst="line">
            <a:avLst/>
          </a:prstGeom>
          <a:ln w="3175">
            <a:solidFill>
              <a:srgbClr val="FF00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162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102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auto">
          <a:xfrm>
            <a:off x="574808" y="5402082"/>
            <a:ext cx="9324247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708" tIns="52354" rIns="104708" bIns="52354" numCol="1" anchor="ctr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9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22" Type="http://schemas.openxmlformats.org/officeDocument/2006/relationships/tags" Target="../tags/tag8.xml"/><Relationship Id="rId27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965901117"/>
              </p:ext>
            </p:extLst>
          </p:nvPr>
        </p:nvGraphicFramePr>
        <p:xfrm>
          <a:off x="1820" y="1363"/>
          <a:ext cx="1819" cy="1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77" name="think-cell Folie" r:id="rId23" imgW="270" imgH="270" progId="TCLayout.ActiveDocument.1">
                  <p:embed/>
                </p:oleObj>
              </mc:Choice>
              <mc:Fallback>
                <p:oleObj name="think-cell Foli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820" y="1363"/>
                        <a:ext cx="1819" cy="13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Grafik 5" descr="Bottom_Media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5358297"/>
            <a:ext cx="10475914" cy="52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6" descr="Head.pn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20241"/>
            <a:ext cx="10475914" cy="1120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1833525" y="5641598"/>
            <a:ext cx="211597" cy="127729"/>
          </a:xfrm>
          <a:prstGeom prst="rect">
            <a:avLst/>
          </a:prstGeom>
        </p:spPr>
        <p:txBody>
          <a:bodyPr vert="horz" wrap="none" lIns="0" tIns="0" rIns="0" bIns="0" rtlCol="0" anchor="ctr" anchorCtr="0">
            <a:spAutoFit/>
          </a:bodyPr>
          <a:lstStyle>
            <a:lvl1pPr algn="l">
              <a:defRPr sz="800">
                <a:solidFill>
                  <a:srgbClr val="464646"/>
                </a:solidFill>
              </a:defRPr>
            </a:lvl1pPr>
          </a:lstStyle>
          <a:p>
            <a:fld id="{4090CD80-8555-4F91-B6CC-5A5772C9F11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78446" y="322050"/>
            <a:ext cx="7869039" cy="27940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889000" y="1241425"/>
            <a:ext cx="9009063" cy="111569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pic>
        <p:nvPicPr>
          <p:cNvPr id="8" name="Grafik 7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48" y="5596816"/>
            <a:ext cx="883443" cy="21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4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7" r:id="rId1"/>
    <p:sldLayoutId id="2147485149" r:id="rId2"/>
    <p:sldLayoutId id="2147485163" r:id="rId3"/>
    <p:sldLayoutId id="2147485150" r:id="rId4"/>
    <p:sldLayoutId id="2147485151" r:id="rId5"/>
    <p:sldLayoutId id="2147485152" r:id="rId6"/>
    <p:sldLayoutId id="2147485153" r:id="rId7"/>
    <p:sldLayoutId id="2147485154" r:id="rId8"/>
    <p:sldLayoutId id="2147485192" r:id="rId9"/>
    <p:sldLayoutId id="2147485193" r:id="rId10"/>
    <p:sldLayoutId id="2147485195" r:id="rId11"/>
    <p:sldLayoutId id="2147485197" r:id="rId12"/>
    <p:sldLayoutId id="2147485198" r:id="rId1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lnSpc>
          <a:spcPts val="2100"/>
        </a:lnSpc>
        <a:spcBef>
          <a:spcPct val="0"/>
        </a:spcBef>
        <a:spcAft>
          <a:spcPts val="0"/>
        </a:spcAft>
        <a:defRPr sz="1700" b="1">
          <a:solidFill>
            <a:srgbClr val="46464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130000"/>
        </a:lnSpc>
        <a:spcBef>
          <a:spcPct val="0"/>
        </a:spcBef>
        <a:spcAft>
          <a:spcPct val="80000"/>
        </a:spcAft>
        <a:defRPr sz="1800" b="1">
          <a:solidFill>
            <a:srgbClr val="464646"/>
          </a:solidFill>
          <a:latin typeface="Arial" charset="0"/>
          <a:cs typeface="Arial" charset="0"/>
        </a:defRPr>
      </a:lvl5pPr>
      <a:lvl6pPr marL="474848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6pPr>
      <a:lvl7pPr marL="949697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7pPr>
      <a:lvl8pPr marL="1424545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8pPr>
      <a:lvl9pPr marL="1899393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Times New Roman" charset="0"/>
        </a:defRPr>
      </a:lvl9pPr>
    </p:titleStyle>
    <p:bodyStyle>
      <a:lvl1pPr marL="0" indent="0" algn="l" rtl="0" eaLnBrk="1" fontAlgn="base" hangingPunct="1">
        <a:lnSpc>
          <a:spcPts val="1500"/>
        </a:lnSpc>
        <a:spcBef>
          <a:spcPts val="600"/>
        </a:spcBef>
        <a:spcAft>
          <a:spcPct val="0"/>
        </a:spcAft>
        <a:buClr>
          <a:schemeClr val="accent2"/>
        </a:buClr>
        <a:buNone/>
        <a:defRPr sz="1300">
          <a:solidFill>
            <a:srgbClr val="464646"/>
          </a:solidFill>
          <a:latin typeface="+mn-lt"/>
          <a:ea typeface="+mn-ea"/>
          <a:cs typeface="+mn-cs"/>
        </a:defRPr>
      </a:lvl1pPr>
      <a:lvl2pPr marL="189628" indent="-189628" algn="l" rtl="0" eaLnBrk="1" fontAlgn="base" hangingPunct="1">
        <a:lnSpc>
          <a:spcPts val="1500"/>
        </a:lnSpc>
        <a:spcBef>
          <a:spcPts val="600"/>
        </a:spcBef>
        <a:spcAft>
          <a:spcPct val="0"/>
        </a:spcAft>
        <a:buClr>
          <a:srgbClr val="FF0033"/>
        </a:buClr>
        <a:buSzPct val="115000"/>
        <a:buChar char="•"/>
        <a:defRPr sz="1300">
          <a:solidFill>
            <a:srgbClr val="464646"/>
          </a:solidFill>
          <a:latin typeface="+mn-lt"/>
          <a:cs typeface="+mn-cs"/>
        </a:defRPr>
      </a:lvl2pPr>
      <a:lvl3pPr marL="372660" indent="-183032" algn="l" rtl="0" eaLnBrk="1" fontAlgn="base" hangingPunct="1">
        <a:lnSpc>
          <a:spcPts val="1500"/>
        </a:lnSpc>
        <a:spcBef>
          <a:spcPts val="200"/>
        </a:spcBef>
        <a:spcAft>
          <a:spcPct val="0"/>
        </a:spcAft>
        <a:buClr>
          <a:srgbClr val="8D8D8D"/>
        </a:buClr>
        <a:buFont typeface="Arial" pitchFamily="34" charset="0"/>
        <a:buChar char="–"/>
        <a:defRPr sz="1300">
          <a:solidFill>
            <a:srgbClr val="464646"/>
          </a:solidFill>
          <a:latin typeface="+mn-lt"/>
          <a:cs typeface="+mn-cs"/>
        </a:defRPr>
      </a:lvl3pPr>
      <a:lvl4pPr marL="562288" indent="-189628" algn="l" rtl="0" eaLnBrk="1" fontAlgn="base" hangingPunct="1">
        <a:lnSpc>
          <a:spcPts val="1500"/>
        </a:lnSpc>
        <a:spcBef>
          <a:spcPts val="200"/>
        </a:spcBef>
        <a:spcAft>
          <a:spcPct val="0"/>
        </a:spcAft>
        <a:buClr>
          <a:srgbClr val="8D8D8D"/>
        </a:buClr>
        <a:buFont typeface="Arial" pitchFamily="34" charset="0"/>
        <a:buChar char="–"/>
        <a:defRPr sz="1300">
          <a:solidFill>
            <a:srgbClr val="464646"/>
          </a:solidFill>
          <a:latin typeface="+mn-lt"/>
          <a:cs typeface="+mn-cs"/>
        </a:defRPr>
      </a:lvl4pPr>
      <a:lvl5pPr marL="743671" indent="-181383" algn="l" rtl="0" eaLnBrk="1" fontAlgn="base" hangingPunct="1">
        <a:lnSpc>
          <a:spcPts val="1500"/>
        </a:lnSpc>
        <a:spcBef>
          <a:spcPts val="200"/>
        </a:spcBef>
        <a:spcAft>
          <a:spcPct val="0"/>
        </a:spcAft>
        <a:buClr>
          <a:srgbClr val="8D8D8D"/>
        </a:buClr>
        <a:buFont typeface="Arial" pitchFamily="34" charset="0"/>
        <a:buChar char="–"/>
        <a:defRPr sz="1300">
          <a:solidFill>
            <a:srgbClr val="464646"/>
          </a:solidFill>
          <a:latin typeface="+mn-lt"/>
          <a:cs typeface="+mn-cs"/>
        </a:defRPr>
      </a:lvl5pPr>
      <a:lvl6pPr marL="2611666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86514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61363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36212" indent="-237425" algn="l" rtl="0" eaLnBrk="1" fontAlgn="base" hangingPunct="1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894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787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681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9575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468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9362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4255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9149" algn="l" defTabSz="94978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7531" y="315954"/>
            <a:ext cx="8987731" cy="58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02283" y="5597282"/>
            <a:ext cx="552979" cy="186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0" bIns="45716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464646"/>
                </a:solidFill>
              </a:defRPr>
            </a:lvl1pPr>
          </a:lstStyle>
          <a:p>
            <a:pPr>
              <a:defRPr/>
            </a:pPr>
            <a:fld id="{AA87B289-E033-4E3E-B9BD-094DAA2FE0EB}" type="slidenum">
              <a:rPr lang="de-DE">
                <a:latin typeface="Arial" pitchFamily="34" charset="0"/>
                <a:cs typeface="Arial" pitchFamily="34" charset="0"/>
              </a:rPr>
              <a:pPr>
                <a:defRPr/>
              </a:pPr>
              <a:t>‹Nr.›</a:t>
            </a:fld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45111" y="5568424"/>
            <a:ext cx="611697" cy="215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31" tIns="45716" rIns="0" bIns="45716" numCol="1" anchor="b" anchorCtr="0" compatLnSpc="1">
            <a:prstTxWarp prst="textNoShape">
              <a:avLst/>
            </a:prstTxWarp>
            <a:spAutoFit/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fld id="{4E85E451-6327-4825-BC8D-107A98999D81}" type="datetime1">
              <a:rPr lang="de-DE">
                <a:latin typeface="Arial" pitchFamily="34" charset="0"/>
                <a:cs typeface="Arial" pitchFamily="34" charset="0"/>
              </a:rPr>
              <a:pPr/>
              <a:t>08.11.2016</a:t>
            </a:fld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22285" y="1292415"/>
            <a:ext cx="8532978" cy="132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488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5" r:id="rId1"/>
    <p:sldLayoutId id="2147485166" r:id="rId2"/>
    <p:sldLayoutId id="2147485167" r:id="rId3"/>
    <p:sldLayoutId id="2147485168" r:id="rId4"/>
    <p:sldLayoutId id="2147485169" r:id="rId5"/>
    <p:sldLayoutId id="2147485170" r:id="rId6"/>
    <p:sldLayoutId id="2147485171" r:id="rId7"/>
    <p:sldLayoutId id="2147485172" r:id="rId8"/>
    <p:sldLayoutId id="2147485173" r:id="rId9"/>
    <p:sldLayoutId id="2147485174" r:id="rId10"/>
    <p:sldLayoutId id="2147485175" r:id="rId11"/>
    <p:sldLayoutId id="2147485176" r:id="rId12"/>
    <p:sldLayoutId id="2147485177" r:id="rId13"/>
    <p:sldLayoutId id="2147485178" r:id="rId14"/>
    <p:sldLayoutId id="2147485179" r:id="rId15"/>
    <p:sldLayoutId id="2147485180" r:id="rId16"/>
    <p:sldLayoutId id="2147485181" r:id="rId17"/>
    <p:sldLayoutId id="2147485182" r:id="rId18"/>
    <p:sldLayoutId id="2147485183" r:id="rId19"/>
    <p:sldLayoutId id="2147485184" r:id="rId20"/>
    <p:sldLayoutId id="2147485185" r:id="rId21"/>
    <p:sldLayoutId id="2147485186" r:id="rId22"/>
    <p:sldLayoutId id="2147485187" r:id="rId23"/>
    <p:sldLayoutId id="2147485188" r:id="rId24"/>
    <p:sldLayoutId id="2147485189" r:id="rId25"/>
    <p:sldLayoutId id="2147485190" r:id="rId26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464646"/>
          </a:solidFill>
          <a:latin typeface="Arial" charset="0"/>
          <a:cs typeface="Arial" charset="0"/>
        </a:defRPr>
      </a:lvl5pPr>
      <a:lvl6pPr marL="45715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313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46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62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271463" indent="-271463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ea typeface="+mn-ea"/>
          <a:cs typeface="+mn-cs"/>
        </a:defRPr>
      </a:lvl1pPr>
      <a:lvl2pPr marL="542925" indent="-2698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2pPr>
      <a:lvl3pPr marL="814388" indent="-2698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3pPr>
      <a:lvl4pPr marL="1074738" indent="-258763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4pPr>
      <a:lvl5pPr marL="1346200" indent="-269875" algn="l" rtl="0" eaLnBrk="1" fontAlgn="base" hangingPunct="1">
        <a:spcBef>
          <a:spcPct val="40000"/>
        </a:spcBef>
        <a:spcAft>
          <a:spcPct val="0"/>
        </a:spcAft>
        <a:buClr>
          <a:schemeClr val="accent2"/>
        </a:buClr>
        <a:buChar char="•"/>
        <a:defRPr sz="1300">
          <a:solidFill>
            <a:srgbClr val="464646"/>
          </a:solidFill>
          <a:latin typeface="+mn-lt"/>
          <a:cs typeface="+mn-cs"/>
        </a:defRPr>
      </a:lvl5pPr>
      <a:lvl6pPr marL="2514360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16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73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30" indent="-228579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6.png"/><Relationship Id="rId2" Type="http://schemas.openxmlformats.org/officeDocument/2006/relationships/tags" Target="../tags/tag21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0.png"/><Relationship Id="rId2" Type="http://schemas.openxmlformats.org/officeDocument/2006/relationships/tags" Target="../tags/tag21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1.bin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tags" Target="../tags/tag21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2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3.png"/><Relationship Id="rId2" Type="http://schemas.openxmlformats.org/officeDocument/2006/relationships/tags" Target="../tags/tag2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jpeg"/><Relationship Id="rId2" Type="http://schemas.openxmlformats.org/officeDocument/2006/relationships/tags" Target="../tags/tag2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4.bin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109250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0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844549"/>
            <a:ext cx="10477502" cy="4676775"/>
          </a:xfrm>
          <a:prstGeom prst="rect">
            <a:avLst/>
          </a:prstGeom>
        </p:spPr>
      </p:pic>
      <p:sp>
        <p:nvSpPr>
          <p:cNvPr id="6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81344" y="3424073"/>
            <a:ext cx="9113374" cy="1723549"/>
          </a:xfrm>
          <a:effectLst/>
        </p:spPr>
        <p:txBody>
          <a:bodyPr/>
          <a:lstStyle/>
          <a:p>
            <a:r>
              <a:rPr lang="de-DE" sz="1200" b="0" dirty="0" smtClean="0">
                <a:solidFill>
                  <a:schemeClr val="bg1"/>
                </a:solidFill>
              </a:rPr>
              <a:t>4. Hamburger Mediensymposium | 12.06.2013</a:t>
            </a:r>
            <a:br>
              <a:rPr lang="de-DE" sz="1200" b="0" dirty="0" smtClean="0">
                <a:solidFill>
                  <a:schemeClr val="bg1"/>
                </a:solidFill>
              </a:rPr>
            </a:br>
            <a:r>
              <a:rPr lang="de-DE" sz="1200" b="0" dirty="0">
                <a:solidFill>
                  <a:schemeClr val="bg1"/>
                </a:solidFill>
              </a:rPr>
              <a:t/>
            </a:r>
            <a:br>
              <a:rPr lang="de-DE" sz="1200" b="0" dirty="0">
                <a:solidFill>
                  <a:schemeClr val="bg1"/>
                </a:solidFill>
              </a:rPr>
            </a:br>
            <a:r>
              <a:rPr lang="de-DE" sz="2800" dirty="0" smtClean="0">
                <a:solidFill>
                  <a:schemeClr val="bg1"/>
                </a:solidFill>
              </a:rPr>
              <a:t>auffinden | auffindbar machen | auffindbar sein</a:t>
            </a:r>
            <a:br>
              <a:rPr lang="de-DE" sz="2800" dirty="0" smtClean="0">
                <a:solidFill>
                  <a:schemeClr val="bg1"/>
                </a:solidFill>
              </a:rPr>
            </a:br>
            <a:r>
              <a:rPr lang="de-DE" sz="1800" b="0" dirty="0">
                <a:solidFill>
                  <a:schemeClr val="bg1"/>
                </a:solidFill>
              </a:rPr>
              <a:t>Wie </a:t>
            </a:r>
            <a:r>
              <a:rPr lang="de-DE" sz="1800" b="0" dirty="0" smtClean="0">
                <a:solidFill>
                  <a:schemeClr val="bg1"/>
                </a:solidFill>
              </a:rPr>
              <a:t>Medienunternehmen den veränderten Medienalltag gestalten können</a:t>
            </a:r>
            <a:br>
              <a:rPr lang="de-DE" sz="1800" b="0" dirty="0" smtClean="0">
                <a:solidFill>
                  <a:schemeClr val="bg1"/>
                </a:solidFill>
              </a:rPr>
            </a:br>
            <a:r>
              <a:rPr lang="de-DE" sz="1800" b="0" dirty="0">
                <a:solidFill>
                  <a:schemeClr val="bg1"/>
                </a:solidFill>
              </a:rPr>
              <a:t/>
            </a:r>
            <a:br>
              <a:rPr lang="de-DE" sz="1800" b="0" dirty="0">
                <a:solidFill>
                  <a:schemeClr val="bg1"/>
                </a:solidFill>
              </a:rPr>
            </a:br>
            <a:r>
              <a:rPr lang="de-DE" sz="1200" b="0" dirty="0" smtClean="0">
                <a:solidFill>
                  <a:schemeClr val="bg1"/>
                </a:solidFill>
              </a:rPr>
              <a:t>Gerald Neumüller</a:t>
            </a:r>
            <a:br>
              <a:rPr lang="de-DE" sz="1200" b="0" dirty="0" smtClean="0">
                <a:solidFill>
                  <a:schemeClr val="bg1"/>
                </a:solidFill>
              </a:rPr>
            </a:br>
            <a:r>
              <a:rPr lang="de-DE" sz="1200" b="0" dirty="0" err="1" smtClean="0">
                <a:solidFill>
                  <a:schemeClr val="bg1"/>
                </a:solidFill>
              </a:rPr>
              <a:t>Director</a:t>
            </a:r>
            <a:r>
              <a:rPr lang="de-DE" sz="1200" b="0" dirty="0" smtClean="0">
                <a:solidFill>
                  <a:schemeClr val="bg1"/>
                </a:solidFill>
              </a:rPr>
              <a:t> Research, SevenOne Media</a:t>
            </a:r>
            <a:endParaRPr lang="de-DE" sz="1800" b="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77037" y="1241425"/>
            <a:ext cx="3629024" cy="24194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260" y="1948357"/>
            <a:ext cx="1798171" cy="182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07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78446" y="322050"/>
            <a:ext cx="7869039" cy="269304"/>
          </a:xfrm>
        </p:spPr>
        <p:txBody>
          <a:bodyPr/>
          <a:lstStyle/>
          <a:p>
            <a:r>
              <a:rPr lang="de-DE" dirty="0"/>
              <a:t>Unsere Medienwelt verändert </a:t>
            </a:r>
            <a:r>
              <a:rPr lang="de-DE" dirty="0" smtClean="0"/>
              <a:t>sich...</a:t>
            </a:r>
            <a:endParaRPr lang="en-GB" dirty="0"/>
          </a:p>
        </p:txBody>
      </p:sp>
      <p:pic>
        <p:nvPicPr>
          <p:cNvPr id="6" name="Picture 2" descr="82580775, Lambert /Archive Photos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8445" y="954088"/>
            <a:ext cx="9893159" cy="456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86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67195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43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1025" y="953304"/>
            <a:ext cx="9896475" cy="4568022"/>
          </a:xfrm>
          <a:prstGeom prst="rect">
            <a:avLst/>
          </a:prstGeom>
        </p:spPr>
      </p:pic>
      <p:sp>
        <p:nvSpPr>
          <p:cNvPr id="42" name="Rechteck 41"/>
          <p:cNvSpPr/>
          <p:nvPr/>
        </p:nvSpPr>
        <p:spPr>
          <a:xfrm>
            <a:off x="582812" y="936924"/>
            <a:ext cx="9893536" cy="457678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66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b="1" dirty="0" err="1" smtClean="0"/>
          </a:p>
        </p:txBody>
      </p:sp>
      <p:pic>
        <p:nvPicPr>
          <p:cNvPr id="56" name="Picture 23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5503" y="3962638"/>
            <a:ext cx="946128" cy="94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3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8078" y="2739473"/>
            <a:ext cx="1082652" cy="108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3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1249" y="2618983"/>
            <a:ext cx="1082652" cy="108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78446" y="322050"/>
            <a:ext cx="7869039" cy="269304"/>
          </a:xfrm>
        </p:spPr>
        <p:txBody>
          <a:bodyPr/>
          <a:lstStyle/>
          <a:p>
            <a:r>
              <a:rPr lang="de-DE" dirty="0" smtClean="0"/>
              <a:t>... und wird immer vielfältiger</a:t>
            </a:r>
            <a:endParaRPr lang="en-GB" dirty="0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8119999" y="2711247"/>
            <a:ext cx="749300" cy="89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>
            <a:spAutoFit/>
          </a:bodyPr>
          <a:lstStyle/>
          <a:p>
            <a:pPr algn="ctr"/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TV</a:t>
            </a:r>
          </a:p>
          <a:p>
            <a:pPr algn="ctr"/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704754" y="2831538"/>
            <a:ext cx="7493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>
            <a:spAutoFit/>
          </a:bodyPr>
          <a:lstStyle/>
          <a:p>
            <a:pPr algn="ctr"/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Radio</a:t>
            </a:r>
          </a:p>
          <a:p>
            <a:pPr algn="ctr"/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18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1562" y="2345149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2944750" y="2459449"/>
            <a:ext cx="6270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600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400" dirty="0" smtClean="0">
                <a:cs typeface="Arial" pitchFamily="34" charset="0"/>
              </a:rPr>
              <a:t>Flat-</a:t>
            </a:r>
            <a:br>
              <a:rPr lang="de-DE" sz="1400" dirty="0" smtClean="0">
                <a:cs typeface="Arial" pitchFamily="34" charset="0"/>
              </a:rPr>
            </a:br>
            <a:r>
              <a:rPr lang="de-DE" sz="1400" dirty="0" err="1" smtClean="0">
                <a:cs typeface="Arial" pitchFamily="34" charset="0"/>
              </a:rPr>
              <a:t>screens</a:t>
            </a:r>
            <a:endParaRPr lang="de-DE" sz="1400" dirty="0">
              <a:cs typeface="Arial" pitchFamily="34" charset="0"/>
            </a:endParaRPr>
          </a:p>
        </p:txBody>
      </p:sp>
      <p:pic>
        <p:nvPicPr>
          <p:cNvPr id="29" name="Picture 21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3762" y="3319874"/>
            <a:ext cx="657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2790762" y="3489737"/>
            <a:ext cx="3984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600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400" dirty="0">
                <a:cs typeface="Arial" pitchFamily="34" charset="0"/>
              </a:rPr>
              <a:t>IPTV</a:t>
            </a:r>
          </a:p>
        </p:txBody>
      </p:sp>
      <p:pic>
        <p:nvPicPr>
          <p:cNvPr id="32" name="Picture 23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0212" y="1818099"/>
            <a:ext cx="681037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7365954" y="2024473"/>
            <a:ext cx="488915" cy="25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600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DE" sz="1400" dirty="0" smtClean="0">
                <a:cs typeface="Arial" pitchFamily="34" charset="0"/>
              </a:rPr>
              <a:t>HDTV</a:t>
            </a:r>
          </a:p>
        </p:txBody>
      </p:sp>
      <p:pic>
        <p:nvPicPr>
          <p:cNvPr id="35" name="Picture 25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212" y="1622837"/>
            <a:ext cx="746125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26"/>
          <p:cNvSpPr txBox="1">
            <a:spLocks noChangeArrowheads="1"/>
          </p:cNvSpPr>
          <p:nvPr/>
        </p:nvSpPr>
        <p:spPr bwMode="auto">
          <a:xfrm>
            <a:off x="1190562" y="1741900"/>
            <a:ext cx="4778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600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400" dirty="0" err="1" smtClean="0">
                <a:cs typeface="Arial" pitchFamily="34" charset="0"/>
              </a:rPr>
              <a:t>Tablet</a:t>
            </a:r>
            <a:r>
              <a:rPr lang="de-DE" sz="1400" dirty="0" smtClean="0">
                <a:cs typeface="Arial" pitchFamily="34" charset="0"/>
              </a:rPr>
              <a:t/>
            </a:r>
            <a:br>
              <a:rPr lang="de-DE" sz="1400" dirty="0" smtClean="0">
                <a:cs typeface="Arial" pitchFamily="34" charset="0"/>
              </a:rPr>
            </a:br>
            <a:r>
              <a:rPr lang="de-DE" sz="1400" dirty="0" smtClean="0">
                <a:cs typeface="Arial" pitchFamily="34" charset="0"/>
              </a:rPr>
              <a:t>PCs</a:t>
            </a:r>
            <a:endParaRPr lang="de-DE" sz="1400" dirty="0">
              <a:cs typeface="Arial" pitchFamily="34" charset="0"/>
            </a:endParaRPr>
          </a:p>
        </p:txBody>
      </p:sp>
      <p:pic>
        <p:nvPicPr>
          <p:cNvPr id="38" name="Picture 27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9087" y="2314987"/>
            <a:ext cx="523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5978462" y="2451512"/>
            <a:ext cx="3698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600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sz="1400" dirty="0">
                <a:cs typeface="Arial" pitchFamily="34" charset="0"/>
              </a:rPr>
              <a:t>PVR</a:t>
            </a:r>
          </a:p>
        </p:txBody>
      </p:sp>
      <p:pic>
        <p:nvPicPr>
          <p:cNvPr id="40" name="Picture 18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1580" y="2836638"/>
            <a:ext cx="803275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hteck 40"/>
          <p:cNvSpPr/>
          <p:nvPr/>
        </p:nvSpPr>
        <p:spPr>
          <a:xfrm>
            <a:off x="4162204" y="3007442"/>
            <a:ext cx="1008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Cloud</a:t>
            </a:r>
            <a:r>
              <a:rPr lang="de-DE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Services</a:t>
            </a:r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9"/>
          <p:cNvSpPr>
            <a:spLocks noChangeArrowheads="1"/>
          </p:cNvSpPr>
          <p:nvPr/>
        </p:nvSpPr>
        <p:spPr bwMode="auto">
          <a:xfrm>
            <a:off x="3903917" y="3986440"/>
            <a:ext cx="749300" cy="898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>
            <a:spAutoFit/>
          </a:bodyPr>
          <a:lstStyle/>
          <a:p>
            <a:pPr algn="ctr"/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Mobile</a:t>
            </a:r>
          </a:p>
          <a:p>
            <a:pPr algn="ctr"/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25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176" y="2978562"/>
            <a:ext cx="746126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Text Box 26"/>
          <p:cNvSpPr txBox="1">
            <a:spLocks noChangeArrowheads="1"/>
          </p:cNvSpPr>
          <p:nvPr/>
        </p:nvSpPr>
        <p:spPr bwMode="auto">
          <a:xfrm>
            <a:off x="858139" y="3097625"/>
            <a:ext cx="587376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3600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</a:pPr>
            <a:r>
              <a:rPr lang="de-DE" sz="1400" dirty="0" smtClean="0">
                <a:cs typeface="Arial" pitchFamily="34" charset="0"/>
              </a:rPr>
              <a:t>Smart-</a:t>
            </a:r>
          </a:p>
          <a:p>
            <a:pPr algn="ctr">
              <a:spcBef>
                <a:spcPts val="0"/>
              </a:spcBef>
            </a:pPr>
            <a:r>
              <a:rPr lang="de-DE" sz="1400" dirty="0" err="1" smtClean="0">
                <a:cs typeface="Arial" pitchFamily="34" charset="0"/>
              </a:rPr>
              <a:t>phones</a:t>
            </a:r>
            <a:r>
              <a:rPr lang="de-DE" sz="1400" dirty="0" smtClean="0">
                <a:cs typeface="Arial" pitchFamily="34" charset="0"/>
              </a:rPr>
              <a:t/>
            </a:r>
            <a:br>
              <a:rPr lang="de-DE" sz="1400" dirty="0" smtClean="0">
                <a:cs typeface="Arial" pitchFamily="34" charset="0"/>
              </a:rPr>
            </a:br>
            <a:endParaRPr lang="de-DE" sz="1400" dirty="0">
              <a:cs typeface="Arial" pitchFamily="34" charset="0"/>
            </a:endParaRPr>
          </a:p>
        </p:txBody>
      </p:sp>
      <p:pic>
        <p:nvPicPr>
          <p:cNvPr id="50" name="Picture 23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4548" y="1262495"/>
            <a:ext cx="1082652" cy="108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17"/>
          <p:cNvSpPr>
            <a:spLocks noChangeArrowheads="1"/>
          </p:cNvSpPr>
          <p:nvPr/>
        </p:nvSpPr>
        <p:spPr bwMode="auto">
          <a:xfrm>
            <a:off x="4621224" y="1354560"/>
            <a:ext cx="7493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>
            <a:spAutoFit/>
          </a:bodyPr>
          <a:lstStyle/>
          <a:p>
            <a:pPr algn="ctr"/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Print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Picture 23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6393" y="1230319"/>
            <a:ext cx="731054" cy="73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 17"/>
          <p:cNvSpPr>
            <a:spLocks noChangeArrowheads="1"/>
          </p:cNvSpPr>
          <p:nvPr/>
        </p:nvSpPr>
        <p:spPr bwMode="auto">
          <a:xfrm>
            <a:off x="5927270" y="1146584"/>
            <a:ext cx="749300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>
            <a:spAutoFit/>
          </a:bodyPr>
          <a:lstStyle/>
          <a:p>
            <a:pPr algn="ctr"/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Radio</a:t>
            </a:r>
          </a:p>
          <a:p>
            <a:pPr algn="ctr"/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" name="Picture 23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8086" y="1262495"/>
            <a:ext cx="946128" cy="94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3093895" y="1291775"/>
            <a:ext cx="749300" cy="89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>
            <a:spAutoFit/>
          </a:bodyPr>
          <a:lstStyle/>
          <a:p>
            <a:pPr algn="ctr"/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Internet</a:t>
            </a:r>
          </a:p>
          <a:p>
            <a:pPr algn="ctr"/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Picture 23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2058" y="2749751"/>
            <a:ext cx="946128" cy="94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670472" y="2843084"/>
            <a:ext cx="7493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>
            <a:spAutoFit/>
          </a:bodyPr>
          <a:lstStyle/>
          <a:p>
            <a:pPr algn="ctr"/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On</a:t>
            </a:r>
            <a:b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demand</a:t>
            </a: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Medien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Picture 23" descr="Ball grün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98783" y="1306955"/>
            <a:ext cx="946128" cy="94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8697197" y="1546657"/>
            <a:ext cx="749300" cy="466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000" rIns="0" bIns="0">
            <a:spAutoFit/>
          </a:bodyPr>
          <a:lstStyle/>
          <a:p>
            <a:pPr algn="ctr"/>
            <a:r>
              <a:rPr lang="de-DE" sz="1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Social</a:t>
            </a:r>
            <a:r>
              <a:rPr lang="de-DE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Media</a:t>
            </a:r>
            <a:endParaRPr lang="de-DE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53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895820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81024" y="954088"/>
            <a:ext cx="9890958" cy="453442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78446" y="962025"/>
            <a:ext cx="9893536" cy="455506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4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b="1" dirty="0" err="1" smtClean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974538"/>
              </p:ext>
            </p:extLst>
          </p:nvPr>
        </p:nvGraphicFramePr>
        <p:xfrm>
          <a:off x="458788" y="1376296"/>
          <a:ext cx="6732587" cy="40574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8446" y="322050"/>
            <a:ext cx="7869039" cy="251607"/>
          </a:xfrm>
        </p:spPr>
        <p:txBody>
          <a:bodyPr/>
          <a:lstStyle/>
          <a:p>
            <a:r>
              <a:rPr lang="de-DE" dirty="0" smtClean="0"/>
              <a:t>Medienkonsum findet immer mehr am Bildschirm statt</a:t>
            </a:r>
            <a:endParaRPr lang="de-DE" dirty="0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15975" y="1182561"/>
            <a:ext cx="3652838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0"/>
              </a:spcBef>
              <a:buClr>
                <a:srgbClr val="E00000"/>
              </a:buClr>
            </a:pPr>
            <a:r>
              <a:rPr lang="de-DE" sz="1300" b="1" dirty="0" smtClean="0">
                <a:latin typeface="Arial" pitchFamily="34" charset="0"/>
                <a:cs typeface="Arial" pitchFamily="34" charset="0"/>
              </a:rPr>
              <a:t>Ø tägliche </a:t>
            </a:r>
            <a:r>
              <a:rPr lang="de-DE" sz="1300" b="1" dirty="0">
                <a:latin typeface="Arial" pitchFamily="34" charset="0"/>
                <a:cs typeface="Arial" pitchFamily="34" charset="0"/>
              </a:rPr>
              <a:t>Nutzungsdauer </a:t>
            </a:r>
            <a:r>
              <a:rPr lang="de-DE" sz="1300" b="1" dirty="0" smtClean="0">
                <a:latin typeface="Arial" pitchFamily="34" charset="0"/>
                <a:cs typeface="Arial" pitchFamily="34" charset="0"/>
              </a:rPr>
              <a:t>in Minuten</a:t>
            </a:r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6203950" y="1182561"/>
            <a:ext cx="294005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endParaRPr lang="de-D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815975" y="5166678"/>
            <a:ext cx="3644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>
              <a:spcBef>
                <a:spcPct val="0"/>
              </a:spcBef>
            </a:pPr>
            <a:r>
              <a:rPr lang="de-DE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*Bildschirm-Medien</a:t>
            </a:r>
            <a:r>
              <a:rPr lang="de-DE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Fernsehen, Teletext, Kino, Video/DVD, Internet, PC-/Videospiele; Audio-Medien: Radio; Print-Medien: Zeitung, Zeitschrift, Buch</a:t>
            </a:r>
          </a:p>
          <a:p>
            <a:pPr>
              <a:spcBef>
                <a:spcPct val="0"/>
              </a:spcBef>
            </a:pPr>
            <a:r>
              <a:rPr lang="de-DE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Basis 2013 = 1.010 Fälle (14-49 Jahre). Quelle</a:t>
            </a:r>
            <a:r>
              <a:rPr lang="de-DE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SevenOne Media, </a:t>
            </a:r>
            <a:r>
              <a:rPr lang="de-DE" sz="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forsa</a:t>
            </a:r>
            <a:r>
              <a:rPr lang="de-DE" sz="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Enigma GfK, </a:t>
            </a:r>
            <a:r>
              <a:rPr lang="de-DE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mindline</a:t>
            </a:r>
            <a:r>
              <a:rPr lang="de-DE" sz="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media</a:t>
            </a:r>
            <a:endParaRPr lang="de-DE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de-DE" sz="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353465" y="2389537"/>
            <a:ext cx="388620" cy="2438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600" dirty="0" smtClean="0">
                <a:sym typeface="Symbol"/>
              </a:rPr>
              <a:t> </a:t>
            </a:r>
            <a:r>
              <a:rPr lang="de-DE" sz="1600" dirty="0" smtClean="0"/>
              <a:t>505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736745" y="1680877"/>
            <a:ext cx="388620" cy="2438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1600" dirty="0" smtClean="0">
                <a:sym typeface="Symbol"/>
              </a:rPr>
              <a:t> </a:t>
            </a:r>
            <a:r>
              <a:rPr lang="de-DE" sz="1600" dirty="0" smtClean="0"/>
              <a:t>594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4958080" y="3192724"/>
            <a:ext cx="388620" cy="2438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de-DE" sz="1400" i="1" dirty="0" smtClean="0">
                <a:sym typeface="Symbol"/>
              </a:rPr>
              <a:t>205</a:t>
            </a:r>
            <a:endParaRPr lang="de-DE" sz="1400" i="1" dirty="0" smtClean="0"/>
          </a:p>
        </p:txBody>
      </p:sp>
      <p:sp>
        <p:nvSpPr>
          <p:cNvPr id="14" name="Textfeld 13"/>
          <p:cNvSpPr txBox="1"/>
          <p:nvPr/>
        </p:nvSpPr>
        <p:spPr>
          <a:xfrm>
            <a:off x="4958080" y="3754699"/>
            <a:ext cx="388620" cy="2438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de-DE" sz="1400" i="1" dirty="0" smtClean="0"/>
              <a:t>115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958080" y="4201160"/>
            <a:ext cx="388620" cy="24384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/>
            <a:r>
              <a:rPr lang="de-DE" sz="1600" dirty="0" smtClean="0"/>
              <a:t>64</a:t>
            </a:r>
          </a:p>
        </p:txBody>
      </p:sp>
    </p:spTree>
    <p:extLst>
      <p:ext uri="{BB962C8B-B14F-4D97-AF65-F5344CB8AC3E}">
        <p14:creationId xmlns:p14="http://schemas.microsoft.com/office/powerpoint/2010/main" val="354042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6103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1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2894" y="961314"/>
            <a:ext cx="10528807" cy="456001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8446" y="322050"/>
            <a:ext cx="7869039" cy="251607"/>
          </a:xfrm>
        </p:spPr>
        <p:txBody>
          <a:bodyPr/>
          <a:lstStyle/>
          <a:p>
            <a:r>
              <a:rPr lang="de-DE" dirty="0" smtClean="0"/>
              <a:t>Relevanz entscheidet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788086" y="1203324"/>
            <a:ext cx="5513654" cy="100996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176213" indent="-176213">
              <a:buFont typeface="Arial" pitchFamily="34" charset="0"/>
              <a:buChar char="•"/>
            </a:pPr>
            <a:r>
              <a:rPr lang="de-DE" sz="1300" dirty="0" smtClean="0"/>
              <a:t>Digitale Möglichkeiten bilden eine neue Ebene der Differenzierung.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sz="1300" dirty="0" smtClean="0"/>
              <a:t>Fragmentierung </a:t>
            </a:r>
            <a:r>
              <a:rPr lang="de-DE" sz="1300" dirty="0"/>
              <a:t>ist </a:t>
            </a:r>
            <a:r>
              <a:rPr lang="de-DE" sz="1300" dirty="0" smtClean="0"/>
              <a:t>im TV-Markt nichts Neues</a:t>
            </a:r>
          </a:p>
          <a:p>
            <a:pPr marL="176213" indent="-176213">
              <a:buFont typeface="Arial" pitchFamily="34" charset="0"/>
              <a:buChar char="•"/>
            </a:pPr>
            <a:r>
              <a:rPr lang="de-DE" sz="1300" dirty="0" smtClean="0"/>
              <a:t>Entscheidend: Treffen sich Angebot und Nachfrage?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6412265" y="3070848"/>
            <a:ext cx="2273775" cy="869632"/>
            <a:chOff x="6416357" y="3206110"/>
            <a:chExt cx="2273775" cy="869632"/>
          </a:xfrm>
        </p:grpSpPr>
        <p:sp>
          <p:nvSpPr>
            <p:cNvPr id="55" name="Ellipse 54"/>
            <p:cNvSpPr/>
            <p:nvPr/>
          </p:nvSpPr>
          <p:spPr>
            <a:xfrm>
              <a:off x="7193597" y="3575679"/>
              <a:ext cx="500063" cy="50006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de-DE" sz="1800" i="1" dirty="0" smtClean="0">
                  <a:latin typeface="Calibri" pitchFamily="34" charset="0"/>
                </a:rPr>
                <a:t>15</a:t>
              </a:r>
            </a:p>
          </p:txBody>
        </p:sp>
        <p:cxnSp>
          <p:nvCxnSpPr>
            <p:cNvPr id="58" name="Gerade Verbindung 57"/>
            <p:cNvCxnSpPr/>
            <p:nvPr/>
          </p:nvCxnSpPr>
          <p:spPr>
            <a:xfrm>
              <a:off x="6416357" y="3206110"/>
              <a:ext cx="777240" cy="556260"/>
            </a:xfrm>
            <a:prstGeom prst="line">
              <a:avLst/>
            </a:prstGeom>
            <a:ln w="127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/>
          </p:nvSpPr>
          <p:spPr>
            <a:xfrm>
              <a:off x="7775732" y="3703790"/>
              <a:ext cx="914400" cy="2438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de-DE" sz="1400" i="1" dirty="0" smtClean="0">
                  <a:solidFill>
                    <a:srgbClr val="7030A0"/>
                  </a:solidFill>
                  <a:latin typeface="Calibri" pitchFamily="34" charset="0"/>
                </a:rPr>
                <a:t>genutzt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6889465" y="3940480"/>
            <a:ext cx="1339375" cy="992721"/>
            <a:chOff x="6745762" y="3867247"/>
            <a:chExt cx="1339375" cy="992721"/>
          </a:xfrm>
        </p:grpSpPr>
        <p:sp>
          <p:nvSpPr>
            <p:cNvPr id="60" name="Ellipse 59"/>
            <p:cNvSpPr/>
            <p:nvPr/>
          </p:nvSpPr>
          <p:spPr>
            <a:xfrm>
              <a:off x="6745762" y="4510083"/>
              <a:ext cx="349885" cy="349885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lang="de-DE" sz="1800" i="1" dirty="0" smtClean="0">
                  <a:latin typeface="Calibri" pitchFamily="34" charset="0"/>
                </a:rPr>
                <a:t>6</a:t>
              </a:r>
            </a:p>
          </p:txBody>
        </p:sp>
        <p:cxnSp>
          <p:nvCxnSpPr>
            <p:cNvPr id="61" name="Gerade Verbindung 60"/>
            <p:cNvCxnSpPr>
              <a:stCxn id="55" idx="3"/>
              <a:endCxn id="60" idx="7"/>
            </p:cNvCxnSpPr>
            <p:nvPr/>
          </p:nvCxnSpPr>
          <p:spPr>
            <a:xfrm flipH="1">
              <a:off x="7044408" y="3867247"/>
              <a:ext cx="218330" cy="694075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/>
            <p:cNvSpPr txBox="1"/>
            <p:nvPr/>
          </p:nvSpPr>
          <p:spPr>
            <a:xfrm>
              <a:off x="7170737" y="4537863"/>
              <a:ext cx="914400" cy="2438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de-DE" sz="1400" i="1" dirty="0" smtClean="0">
                  <a:solidFill>
                    <a:srgbClr val="C00000"/>
                  </a:solidFill>
                  <a:latin typeface="Calibri" pitchFamily="34" charset="0"/>
                </a:rPr>
                <a:t>im Relevant Set</a:t>
              </a:r>
            </a:p>
          </p:txBody>
        </p:sp>
      </p:grpSp>
      <p:sp>
        <p:nvSpPr>
          <p:cNvPr id="8" name="Textfeld 7"/>
          <p:cNvSpPr txBox="1"/>
          <p:nvPr/>
        </p:nvSpPr>
        <p:spPr>
          <a:xfrm>
            <a:off x="796924" y="5118100"/>
            <a:ext cx="2591015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r>
              <a:rPr lang="de-DE" sz="800" dirty="0" smtClean="0"/>
              <a:t>Jeweils zum 1.1. / 2012 1.1. und 1.6.</a:t>
            </a:r>
            <a:br>
              <a:rPr lang="de-DE" sz="800" dirty="0" smtClean="0"/>
            </a:br>
            <a:r>
              <a:rPr lang="de-DE" sz="800" dirty="0" smtClean="0"/>
              <a:t>Quelle: AGF/GfK Fernsehforschung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5288120" y="2279328"/>
            <a:ext cx="2316957" cy="868680"/>
            <a:chOff x="5310980" y="2408868"/>
            <a:chExt cx="2316957" cy="868680"/>
          </a:xfrm>
        </p:grpSpPr>
        <p:sp>
          <p:nvSpPr>
            <p:cNvPr id="53" name="Ellipse 52"/>
            <p:cNvSpPr/>
            <p:nvPr/>
          </p:nvSpPr>
          <p:spPr>
            <a:xfrm>
              <a:off x="5733255" y="2408868"/>
              <a:ext cx="868680" cy="86868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3200" i="1" dirty="0" smtClean="0">
                  <a:latin typeface="Calibri" pitchFamily="34" charset="0"/>
                </a:rPr>
                <a:t>82</a:t>
              </a:r>
              <a:br>
                <a:rPr lang="de-DE" sz="3200" i="1" dirty="0" smtClean="0">
                  <a:latin typeface="Calibri" pitchFamily="34" charset="0"/>
                </a:rPr>
              </a:br>
              <a:r>
                <a:rPr lang="de-DE" sz="1100" i="1" dirty="0" smtClean="0">
                  <a:latin typeface="Calibri" pitchFamily="34" charset="0"/>
                </a:rPr>
                <a:t>2013</a:t>
              </a: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6713537" y="2721288"/>
              <a:ext cx="914400" cy="24384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de-DE" sz="1400" i="1" dirty="0" err="1" smtClean="0">
                  <a:solidFill>
                    <a:srgbClr val="0070C0"/>
                  </a:solidFill>
                  <a:latin typeface="Calibri" pitchFamily="34" charset="0"/>
                </a:rPr>
                <a:t>empfangbar</a:t>
              </a:r>
              <a:endParaRPr lang="de-DE" sz="1400" i="1" dirty="0" smtClean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46" name="Line 11"/>
            <p:cNvSpPr>
              <a:spLocks noChangeAspect="1" noChangeShapeType="1"/>
            </p:cNvSpPr>
            <p:nvPr/>
          </p:nvSpPr>
          <p:spPr bwMode="auto">
            <a:xfrm flipH="1">
              <a:off x="5310980" y="2843208"/>
              <a:ext cx="422275" cy="0"/>
            </a:xfrm>
            <a:prstGeom prst="line">
              <a:avLst/>
            </a:prstGeom>
            <a:noFill/>
            <a:ln w="1270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aphicFrame>
        <p:nvGraphicFramePr>
          <p:cNvPr id="2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898976"/>
              </p:ext>
            </p:extLst>
          </p:nvPr>
        </p:nvGraphicFramePr>
        <p:xfrm>
          <a:off x="800100" y="2425540"/>
          <a:ext cx="4583746" cy="25247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29" y="2673663"/>
            <a:ext cx="4565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661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60905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68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025" y="954088"/>
            <a:ext cx="9896475" cy="4567237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578446" y="962025"/>
            <a:ext cx="9893536" cy="455506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4000">
                <a:schemeClr val="bg1"/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00" b="1" dirty="0" err="1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090CD80-8555-4F91-B6CC-5A5772C9F113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78446" y="322050"/>
            <a:ext cx="7869039" cy="251607"/>
          </a:xfrm>
        </p:spPr>
        <p:txBody>
          <a:bodyPr/>
          <a:lstStyle/>
          <a:p>
            <a:r>
              <a:rPr lang="de-DE" dirty="0" smtClean="0"/>
              <a:t>Relevanz bedingt Auffindbarkeit</a:t>
            </a:r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796983" y="1343970"/>
            <a:ext cx="9109017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Antwort auf zunehmende Fragmentierung: Content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Hochwertige Inhalte auf </a:t>
            </a:r>
            <a:r>
              <a:rPr lang="de-DE" sz="1600" dirty="0">
                <a:solidFill>
                  <a:schemeClr val="tx1"/>
                </a:solidFill>
              </a:rPr>
              <a:t>allen </a:t>
            </a:r>
            <a:r>
              <a:rPr lang="de-DE" sz="1600" dirty="0" smtClean="0">
                <a:solidFill>
                  <a:schemeClr val="tx1"/>
                </a:solidFill>
              </a:rPr>
              <a:t>Screens entscheiden über Erfolg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Wachsende Medienvielfalt </a:t>
            </a:r>
            <a:r>
              <a:rPr lang="de-DE" sz="1600" dirty="0">
                <a:solidFill>
                  <a:schemeClr val="tx1"/>
                </a:solidFill>
              </a:rPr>
              <a:t>führt </a:t>
            </a:r>
            <a:r>
              <a:rPr lang="de-DE" sz="1600" dirty="0" smtClean="0">
                <a:solidFill>
                  <a:schemeClr val="tx1"/>
                </a:solidFill>
              </a:rPr>
              <a:t>zu zunehmender</a:t>
            </a:r>
            <a:br>
              <a:rPr lang="de-DE" sz="1600" dirty="0" smtClean="0">
                <a:solidFill>
                  <a:schemeClr val="tx1"/>
                </a:solidFill>
              </a:rPr>
            </a:br>
            <a:r>
              <a:rPr lang="de-DE" sz="1600" dirty="0" smtClean="0">
                <a:solidFill>
                  <a:schemeClr val="tx1"/>
                </a:solidFill>
              </a:rPr>
              <a:t>Orientierung an großen Marken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de-DE" sz="1600" dirty="0" smtClean="0">
              <a:solidFill>
                <a:schemeClr val="tx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Was </a:t>
            </a:r>
            <a:r>
              <a:rPr lang="de-DE" sz="1600" dirty="0">
                <a:solidFill>
                  <a:schemeClr val="tx1"/>
                </a:solidFill>
              </a:rPr>
              <a:t>für </a:t>
            </a:r>
            <a:r>
              <a:rPr lang="de-DE" sz="1600" dirty="0" smtClean="0">
                <a:solidFill>
                  <a:schemeClr val="tx1"/>
                </a:solidFill>
              </a:rPr>
              <a:t>TV </a:t>
            </a:r>
            <a:r>
              <a:rPr lang="de-DE" sz="1600" dirty="0">
                <a:solidFill>
                  <a:schemeClr val="tx1"/>
                </a:solidFill>
              </a:rPr>
              <a:t>gilt, gilt für den digitalen Markt umso </a:t>
            </a:r>
            <a:r>
              <a:rPr lang="de-DE" sz="1600" dirty="0" smtClean="0">
                <a:solidFill>
                  <a:schemeClr val="tx1"/>
                </a:solidFill>
              </a:rPr>
              <a:t>mehr</a:t>
            </a:r>
          </a:p>
          <a:p>
            <a:pPr marL="171450" lvl="0" indent="-171450">
              <a:buFont typeface="Arial" pitchFamily="34" charset="0"/>
              <a:buChar char="•"/>
            </a:pPr>
            <a:endParaRPr lang="de-DE" sz="1600" b="1" dirty="0">
              <a:solidFill>
                <a:schemeClr val="tx1"/>
              </a:solidFill>
            </a:endParaRPr>
          </a:p>
          <a:p>
            <a:pPr marL="171450" lvl="0" indent="-171450">
              <a:buFont typeface="Arial" pitchFamily="34" charset="0"/>
              <a:buChar char="•"/>
            </a:pPr>
            <a:r>
              <a:rPr lang="de-DE" sz="1600" dirty="0" smtClean="0">
                <a:solidFill>
                  <a:schemeClr val="tx1"/>
                </a:solidFill>
              </a:rPr>
              <a:t>Inhalte müssen im medialen Nebel auffindbar sein</a:t>
            </a:r>
            <a:endParaRPr lang="de-DE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339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FAkIjZ8yEi_mWhhTw2Xo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iB8FVgzAkSxdTmUr95hbQ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lkbl5FtEu7HGe7l1r7m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AVKw4aoJkuAkq5XuD211w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flmWHMpEeYpQtCp1VjBg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vyZ0rspPUKMPiST7AfMU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oHrYvQb7UugtQHBwONXtQ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GPulHvPekKnHuVeGEwmIQ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XmJrN_oEKpUYxaRbkhew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XmJrN_oEKpUYxaRbkhe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v2ydnYI0icPCj4jKVHe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.1qttnGZUGXOnt532BX6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OYiGfjYbkGsgexWqLbAn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0ALLVhGjk2DwtmOCLiXz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pK4eqwLkq8I9ISV5qt6w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ahAo1izUqz5ewzL4DkE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_WpZts9UW7MG2BGKhUx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5IhEBLcjUWeeb7WiT.Xa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KY8ZRsj9ku9EnoNB6RTx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Jk.DLH5yEaRo9bMPU3C6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4Ipx6QxwUCEnXnenMd7p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sHEjOZjuEGcmOQqV8otC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JavKUx65U2DhLus8gSnA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Q64jGQ6fEqfdBoU5ZKkD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pnCYxmT1EGC9ZYFulLNz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bS.OZFD7UuTBpGeRvTmfw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caQFoDWEm8p1EkoGDQj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CRoSsnfeUOdjipuREU57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KqdaZ2ADE.5qCf91IaZ.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Q4zai_FqEm13LDlE3yJL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rp_YTmcUEaEiw52UdgHp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VVRiCaGBE64ZT_gkhMW2w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sw3CsnYUEao_vZWyXvH0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Ms8f4lj0m6NFDFPvW.F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AwwSFRRQ0mOPBlvp9cv.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0x7L15j806Km_U7KHLAw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1XUIyN8kSHhebpEFhA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nWoEaqb1EeDgyTdKtZ6P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XY0_QSet0i0K5c5Hootx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TzezFgj0y152IolUPrv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uOEQzIes0KgIkWhRqokZ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nqanAMoHUac4Yu7Zxdg6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TI5loSOkSnAE2SE9Ajng"/>
</p:tagLst>
</file>

<file path=ppt/theme/theme1.xml><?xml version="1.0" encoding="utf-8"?>
<a:theme xmlns:a="http://schemas.openxmlformats.org/drawingml/2006/main" name="blank">
  <a:themeElements>
    <a:clrScheme name="71M">
      <a:dk1>
        <a:srgbClr val="464646"/>
      </a:dk1>
      <a:lt1>
        <a:srgbClr val="FFFFFF"/>
      </a:lt1>
      <a:dk2>
        <a:srgbClr val="F79233"/>
      </a:dk2>
      <a:lt2>
        <a:srgbClr val="FF0033"/>
      </a:lt2>
      <a:accent1>
        <a:srgbClr val="FFE55B"/>
      </a:accent1>
      <a:accent2>
        <a:srgbClr val="F06464"/>
      </a:accent2>
      <a:accent3>
        <a:srgbClr val="96CB64"/>
      </a:accent3>
      <a:accent4>
        <a:srgbClr val="89D4E5"/>
      </a:accent4>
      <a:accent5>
        <a:srgbClr val="FEBE10"/>
      </a:accent5>
      <a:accent6>
        <a:srgbClr val="F067A6"/>
      </a:accent6>
      <a:hlink>
        <a:srgbClr val="FF0033"/>
      </a:hlink>
      <a:folHlink>
        <a:srgbClr val="F79233"/>
      </a:folHlink>
    </a:clrScheme>
    <a:fontScheme name="71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13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noAutofit/>
      </a:bodyPr>
      <a:lstStyle>
        <a:defPPr>
          <a:defRPr sz="1300" dirty="0" err="1" smtClean="0"/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1Media-Mastervorlage 1">
        <a:dk1>
          <a:srgbClr val="464646"/>
        </a:dk1>
        <a:lt1>
          <a:srgbClr val="FFFFFF"/>
        </a:lt1>
        <a:dk2>
          <a:srgbClr val="464646"/>
        </a:dk2>
        <a:lt2>
          <a:srgbClr val="AEAEAE"/>
        </a:lt2>
        <a:accent1>
          <a:srgbClr val="CCCCCC"/>
        </a:accent1>
        <a:accent2>
          <a:srgbClr val="E00000"/>
        </a:accent2>
        <a:accent3>
          <a:srgbClr val="FFFFFF"/>
        </a:accent3>
        <a:accent4>
          <a:srgbClr val="3A3A3A"/>
        </a:accent4>
        <a:accent5>
          <a:srgbClr val="E2E2E2"/>
        </a:accent5>
        <a:accent6>
          <a:srgbClr val="CB0000"/>
        </a:accent6>
        <a:hlink>
          <a:srgbClr val="E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71Media-Mastervorlage 1">
      <a:dk1>
        <a:srgbClr val="464646"/>
      </a:dk1>
      <a:lt1>
        <a:srgbClr val="FFFFFF"/>
      </a:lt1>
      <a:dk2>
        <a:srgbClr val="464646"/>
      </a:dk2>
      <a:lt2>
        <a:srgbClr val="AEAEAE"/>
      </a:lt2>
      <a:accent1>
        <a:srgbClr val="CCCCCC"/>
      </a:accent1>
      <a:accent2>
        <a:srgbClr val="E00000"/>
      </a:accent2>
      <a:accent3>
        <a:srgbClr val="FFFFFF"/>
      </a:accent3>
      <a:accent4>
        <a:srgbClr val="3A3A3A"/>
      </a:accent4>
      <a:accent5>
        <a:srgbClr val="E2E2E2"/>
      </a:accent5>
      <a:accent6>
        <a:srgbClr val="CB0000"/>
      </a:accent6>
      <a:hlink>
        <a:srgbClr val="E00000"/>
      </a:hlink>
      <a:folHlink>
        <a:srgbClr val="969696"/>
      </a:folHlink>
    </a:clrScheme>
    <a:fontScheme name="1_71Media-Mastervorl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rissa-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1Media-Mastervorlage 1">
        <a:dk1>
          <a:srgbClr val="464646"/>
        </a:dk1>
        <a:lt1>
          <a:srgbClr val="FFFFFF"/>
        </a:lt1>
        <a:dk2>
          <a:srgbClr val="464646"/>
        </a:dk2>
        <a:lt2>
          <a:srgbClr val="AEAEAE"/>
        </a:lt2>
        <a:accent1>
          <a:srgbClr val="CCCCCC"/>
        </a:accent1>
        <a:accent2>
          <a:srgbClr val="E00000"/>
        </a:accent2>
        <a:accent3>
          <a:srgbClr val="FFFFFF"/>
        </a:accent3>
        <a:accent4>
          <a:srgbClr val="3A3A3A"/>
        </a:accent4>
        <a:accent5>
          <a:srgbClr val="E2E2E2"/>
        </a:accent5>
        <a:accent6>
          <a:srgbClr val="CB0000"/>
        </a:accent6>
        <a:hlink>
          <a:srgbClr val="E0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71Media-Mastervorlage 1">
    <a:dk1>
      <a:srgbClr val="464646"/>
    </a:dk1>
    <a:lt1>
      <a:srgbClr val="FFFFFF"/>
    </a:lt1>
    <a:dk2>
      <a:srgbClr val="464646"/>
    </a:dk2>
    <a:lt2>
      <a:srgbClr val="AEAEAE"/>
    </a:lt2>
    <a:accent1>
      <a:srgbClr val="CCCCCC"/>
    </a:accent1>
    <a:accent2>
      <a:srgbClr val="E00000"/>
    </a:accent2>
    <a:accent3>
      <a:srgbClr val="FFFFFF"/>
    </a:accent3>
    <a:accent4>
      <a:srgbClr val="3A3A3A"/>
    </a:accent4>
    <a:accent5>
      <a:srgbClr val="E2E2E2"/>
    </a:accent5>
    <a:accent6>
      <a:srgbClr val="CB0000"/>
    </a:accent6>
    <a:hlink>
      <a:srgbClr val="E00000"/>
    </a:hlink>
    <a:folHlink>
      <a:srgbClr val="969696"/>
    </a:folHlink>
  </a:clrScheme>
  <a:fontScheme name="1_71Media-Mastervorlage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179</Words>
  <Application>Microsoft Office PowerPoint</Application>
  <PresentationFormat>Benutzerdefiniert</PresentationFormat>
  <Paragraphs>66</Paragraphs>
  <Slides>6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9" baseType="lpstr">
      <vt:lpstr>blank</vt:lpstr>
      <vt:lpstr>1_blank</vt:lpstr>
      <vt:lpstr>think-cell Folie</vt:lpstr>
      <vt:lpstr>4. Hamburger Mediensymposium | 12.06.2013  auffinden | auffindbar machen | auffindbar sein Wie Medienunternehmen den veränderten Medienalltag gestalten können  Gerald Neumüller Director Research, SevenOne Media</vt:lpstr>
      <vt:lpstr>Unsere Medienwelt verändert sich...</vt:lpstr>
      <vt:lpstr>... und wird immer vielfältiger</vt:lpstr>
      <vt:lpstr>Medienkonsum findet immer mehr am Bildschirm statt</vt:lpstr>
      <vt:lpstr>Relevanz entscheidet</vt:lpstr>
      <vt:lpstr>Relevanz bedingt Auffindbarkeit</vt:lpstr>
    </vt:vector>
  </TitlesOfParts>
  <Company>Software Service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Willebrand Marie-Therese</dc:creator>
  <cp:lastModifiedBy>Zeising, Gabriela</cp:lastModifiedBy>
  <cp:revision>121</cp:revision>
  <cp:lastPrinted>2013-06-11T07:06:20Z</cp:lastPrinted>
  <dcterms:created xsi:type="dcterms:W3CDTF">2013-05-15T14:53:14Z</dcterms:created>
  <dcterms:modified xsi:type="dcterms:W3CDTF">2016-11-08T10:47:32Z</dcterms:modified>
</cp:coreProperties>
</file>