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16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55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70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5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35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66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4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57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88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45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82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5E42-2243-4242-AD91-19D190FECAC4}" type="datetimeFigureOut">
              <a:rPr lang="de-DE" smtClean="0"/>
              <a:t>14.06.2013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F935C-2041-4BAA-B636-F0A24CD014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5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358" b="2971"/>
          <a:stretch/>
        </p:blipFill>
        <p:spPr>
          <a:xfrm>
            <a:off x="1606857" y="1154097"/>
            <a:ext cx="6003617" cy="447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19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927" b="3731"/>
          <a:stretch/>
        </p:blipFill>
        <p:spPr>
          <a:xfrm>
            <a:off x="1606857" y="1180731"/>
            <a:ext cx="6003617" cy="44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96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" t="1737" b="3920"/>
          <a:stretch/>
        </p:blipFill>
        <p:spPr>
          <a:xfrm>
            <a:off x="1642369" y="1171853"/>
            <a:ext cx="5968106" cy="44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2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" t="1548" b="3351"/>
          <a:stretch/>
        </p:blipFill>
        <p:spPr>
          <a:xfrm>
            <a:off x="1633491" y="1162975"/>
            <a:ext cx="5976984" cy="444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5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" t="1547" b="3920"/>
          <a:stretch/>
        </p:blipFill>
        <p:spPr>
          <a:xfrm>
            <a:off x="1651247" y="1162975"/>
            <a:ext cx="5959228" cy="442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32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" t="2117" b="3921"/>
          <a:stretch/>
        </p:blipFill>
        <p:spPr>
          <a:xfrm>
            <a:off x="1615735" y="1189609"/>
            <a:ext cx="5994739" cy="439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22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357" b="3920"/>
          <a:stretch/>
        </p:blipFill>
        <p:spPr>
          <a:xfrm>
            <a:off x="1606857" y="1154097"/>
            <a:ext cx="6003617" cy="442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" t="1548" b="3541"/>
          <a:stretch/>
        </p:blipFill>
        <p:spPr>
          <a:xfrm>
            <a:off x="1633491" y="1162975"/>
            <a:ext cx="5976984" cy="443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3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548" b="3160"/>
          <a:stretch/>
        </p:blipFill>
        <p:spPr>
          <a:xfrm>
            <a:off x="1606857" y="1162975"/>
            <a:ext cx="6003617" cy="445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6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548" b="2970"/>
          <a:stretch/>
        </p:blipFill>
        <p:spPr>
          <a:xfrm>
            <a:off x="1606857" y="1162975"/>
            <a:ext cx="6003617" cy="446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8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738" b="3160"/>
          <a:stretch/>
        </p:blipFill>
        <p:spPr>
          <a:xfrm>
            <a:off x="1606857" y="1171852"/>
            <a:ext cx="6003617" cy="444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1548" b="3160"/>
          <a:stretch/>
        </p:blipFill>
        <p:spPr>
          <a:xfrm>
            <a:off x="1606857" y="1162975"/>
            <a:ext cx="6003617" cy="445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51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" t="1358" b="3160"/>
          <a:stretch/>
        </p:blipFill>
        <p:spPr>
          <a:xfrm>
            <a:off x="1615735" y="1154097"/>
            <a:ext cx="5994739" cy="446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4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" t="1548" b="3541"/>
          <a:stretch/>
        </p:blipFill>
        <p:spPr>
          <a:xfrm>
            <a:off x="1597981" y="1162975"/>
            <a:ext cx="6012494" cy="443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14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" t="1738" b="3160"/>
          <a:stretch/>
        </p:blipFill>
        <p:spPr>
          <a:xfrm>
            <a:off x="1615735" y="1171852"/>
            <a:ext cx="5994739" cy="444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0562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Geoffrey Warlies</dc:creator>
  <cp:lastModifiedBy>Geoffrey Warlies</cp:lastModifiedBy>
  <cp:revision>1</cp:revision>
  <dcterms:created xsi:type="dcterms:W3CDTF">2013-06-14T08:19:49Z</dcterms:created>
  <dcterms:modified xsi:type="dcterms:W3CDTF">2013-06-14T08:27:31Z</dcterms:modified>
</cp:coreProperties>
</file>